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1430000" cy="6807200"/>
  <p:notesSz cx="11430000" cy="6807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952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30237" y="1720850"/>
            <a:ext cx="10169525" cy="539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30237" y="3260089"/>
            <a:ext cx="10169525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F1F0F4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DBD6E4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F1F0F4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150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86450" y="1383093"/>
            <a:ext cx="4972050" cy="39688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F1F0F4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429999" cy="600074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0"/>
            <a:ext cx="11430000" cy="6000750"/>
          </a:xfrm>
          <a:custGeom>
            <a:avLst/>
            <a:gdLst/>
            <a:ahLst/>
            <a:cxnLst/>
            <a:rect l="l" t="t" r="r" b="b"/>
            <a:pathLst>
              <a:path w="11430000" h="6000750">
                <a:moveTo>
                  <a:pt x="11429999" y="6000749"/>
                </a:moveTo>
                <a:lnTo>
                  <a:pt x="0" y="6000749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000749"/>
                </a:lnTo>
                <a:close/>
              </a:path>
            </a:pathLst>
          </a:custGeom>
          <a:solidFill>
            <a:srgbClr val="0D092B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4762" y="4762"/>
            <a:ext cx="11420475" cy="5991225"/>
          </a:xfrm>
          <a:custGeom>
            <a:avLst/>
            <a:gdLst/>
            <a:ahLst/>
            <a:cxnLst/>
            <a:rect l="l" t="t" r="r" b="b"/>
            <a:pathLst>
              <a:path w="11420475" h="5991225">
                <a:moveTo>
                  <a:pt x="0" y="0"/>
                </a:moveTo>
                <a:lnTo>
                  <a:pt x="11420474" y="0"/>
                </a:lnTo>
                <a:lnTo>
                  <a:pt x="11420474" y="5991224"/>
                </a:lnTo>
                <a:lnTo>
                  <a:pt x="0" y="5991224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81642" y="1101725"/>
            <a:ext cx="5466714" cy="539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F1F0F4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67067" y="2640964"/>
            <a:ext cx="10095864" cy="22066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50" b="0" i="0">
                <a:solidFill>
                  <a:srgbClr val="DBD6E4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86200" y="5592508"/>
            <a:ext cx="36576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15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5592508"/>
            <a:ext cx="2628900" cy="3006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16487" y="880744"/>
            <a:ext cx="5299075" cy="13779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9600"/>
              </a:lnSpc>
              <a:spcBef>
                <a:spcPts val="95"/>
              </a:spcBef>
            </a:pPr>
            <a:r>
              <a:rPr sz="4050" spc="495" dirty="0"/>
              <a:t>W</a:t>
            </a:r>
            <a:r>
              <a:rPr sz="4050" spc="204" dirty="0"/>
              <a:t>h</a:t>
            </a:r>
            <a:r>
              <a:rPr sz="4050" spc="-35" dirty="0"/>
              <a:t>a</a:t>
            </a:r>
            <a:r>
              <a:rPr sz="4050" spc="50" dirty="0"/>
              <a:t>t</a:t>
            </a:r>
            <a:r>
              <a:rPr sz="4050" spc="-165" dirty="0"/>
              <a:t>s</a:t>
            </a:r>
            <a:r>
              <a:rPr sz="4050" spc="155" dirty="0"/>
              <a:t>A</a:t>
            </a:r>
            <a:r>
              <a:rPr sz="4050" spc="245" dirty="0"/>
              <a:t>p</a:t>
            </a:r>
            <a:r>
              <a:rPr sz="4050" spc="220" dirty="0"/>
              <a:t>p</a:t>
            </a:r>
            <a:r>
              <a:rPr sz="4050" spc="-345" dirty="0"/>
              <a:t> </a:t>
            </a:r>
            <a:r>
              <a:rPr sz="4050" spc="90" dirty="0"/>
              <a:t>C</a:t>
            </a:r>
            <a:r>
              <a:rPr sz="4050" spc="204" dirty="0"/>
              <a:t>h</a:t>
            </a:r>
            <a:r>
              <a:rPr sz="4050" spc="-35" dirty="0"/>
              <a:t>a</a:t>
            </a:r>
            <a:r>
              <a:rPr sz="4050" spc="45" dirty="0"/>
              <a:t>t</a:t>
            </a:r>
            <a:r>
              <a:rPr sz="4050" spc="-370" dirty="0"/>
              <a:t> </a:t>
            </a:r>
            <a:r>
              <a:rPr sz="4050" spc="-35" dirty="0"/>
              <a:t>a</a:t>
            </a:r>
            <a:r>
              <a:rPr sz="4050" spc="204" dirty="0"/>
              <a:t>n</a:t>
            </a:r>
            <a:r>
              <a:rPr sz="4050" spc="155" dirty="0"/>
              <a:t>d  </a:t>
            </a:r>
            <a:r>
              <a:rPr sz="4050" spc="-300" dirty="0"/>
              <a:t>S</a:t>
            </a:r>
            <a:r>
              <a:rPr sz="4050" spc="55" dirty="0"/>
              <a:t>e</a:t>
            </a:r>
            <a:r>
              <a:rPr sz="4050" spc="204" dirty="0"/>
              <a:t>n</a:t>
            </a:r>
            <a:r>
              <a:rPr sz="4050" spc="50" dirty="0"/>
              <a:t>t</a:t>
            </a:r>
            <a:r>
              <a:rPr sz="4050" spc="10" dirty="0"/>
              <a:t>i</a:t>
            </a:r>
            <a:r>
              <a:rPr sz="4050" spc="330" dirty="0"/>
              <a:t>m</a:t>
            </a:r>
            <a:r>
              <a:rPr sz="4050" spc="55" dirty="0"/>
              <a:t>e</a:t>
            </a:r>
            <a:r>
              <a:rPr sz="4050" spc="204" dirty="0"/>
              <a:t>n</a:t>
            </a:r>
            <a:r>
              <a:rPr sz="4050" spc="45" dirty="0"/>
              <a:t>t</a:t>
            </a:r>
            <a:r>
              <a:rPr sz="4050" spc="-370" dirty="0"/>
              <a:t> </a:t>
            </a:r>
            <a:r>
              <a:rPr sz="4050" spc="155" dirty="0"/>
              <a:t>A</a:t>
            </a:r>
            <a:r>
              <a:rPr sz="4050" spc="204" dirty="0"/>
              <a:t>n</a:t>
            </a:r>
            <a:r>
              <a:rPr sz="4050" spc="-35" dirty="0"/>
              <a:t>a</a:t>
            </a:r>
            <a:r>
              <a:rPr sz="4050" spc="10" dirty="0"/>
              <a:t>l</a:t>
            </a:r>
            <a:r>
              <a:rPr sz="4050" spc="-305" dirty="0"/>
              <a:t>y</a:t>
            </a:r>
            <a:r>
              <a:rPr sz="4050" spc="-30" dirty="0"/>
              <a:t>z</a:t>
            </a:r>
            <a:r>
              <a:rPr sz="4050" spc="55" dirty="0"/>
              <a:t>e</a:t>
            </a:r>
            <a:r>
              <a:rPr sz="4050" spc="-105" dirty="0"/>
              <a:t>r</a:t>
            </a:r>
            <a:endParaRPr sz="4050" dirty="0"/>
          </a:p>
        </p:txBody>
      </p:sp>
      <p:sp>
        <p:nvSpPr>
          <p:cNvPr id="3" name="object 3"/>
          <p:cNvSpPr txBox="1"/>
          <p:nvPr/>
        </p:nvSpPr>
        <p:spPr>
          <a:xfrm>
            <a:off x="8763000" y="4699000"/>
            <a:ext cx="2250897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45085" algn="r">
              <a:lnSpc>
                <a:spcPct val="100000"/>
              </a:lnSpc>
              <a:spcBef>
                <a:spcPts val="100"/>
              </a:spcBef>
            </a:pPr>
            <a:r>
              <a:rPr lang="en-IN" sz="2800" spc="35" dirty="0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 </a:t>
            </a:r>
            <a:r>
              <a:rPr sz="2800" spc="35" dirty="0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M</a:t>
            </a:r>
            <a:r>
              <a:rPr sz="2800" dirty="0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a</a:t>
            </a:r>
            <a:r>
              <a:rPr sz="2800" spc="-105" dirty="0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d</a:t>
            </a:r>
            <a:r>
              <a:rPr sz="2800" spc="-55" dirty="0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e</a:t>
            </a:r>
            <a:r>
              <a:rPr sz="2800" spc="-155" dirty="0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 </a:t>
            </a:r>
            <a:r>
              <a:rPr sz="2800" spc="-105" dirty="0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b</a:t>
            </a:r>
            <a:r>
              <a:rPr sz="2800" spc="-35" dirty="0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y</a:t>
            </a:r>
            <a:r>
              <a:rPr lang="en-IN" sz="2800" spc="-25" dirty="0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                   </a:t>
            </a:r>
            <a:r>
              <a:rPr sz="2800" spc="-25" dirty="0" err="1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N</a:t>
            </a:r>
            <a:r>
              <a:rPr sz="2800" spc="-80" dirty="0" err="1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ee</a:t>
            </a:r>
            <a:r>
              <a:rPr sz="2800" spc="55" dirty="0" err="1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í</a:t>
            </a:r>
            <a:r>
              <a:rPr sz="2800" dirty="0" err="1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a</a:t>
            </a:r>
            <a:r>
              <a:rPr sz="2800" spc="-105" dirty="0" err="1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j</a:t>
            </a:r>
            <a:r>
              <a:rPr lang="en-IN" sz="2800" spc="-105" dirty="0">
                <a:solidFill>
                  <a:srgbClr val="DBD6E4"/>
                </a:solidFill>
                <a:latin typeface="Verdana" panose="020B0604030504040204" pitchFamily="34" charset="0"/>
                <a:ea typeface="Verdana" panose="020B0604030504040204" pitchFamily="34" charset="0"/>
                <a:cs typeface="Lucida Sans Unicode"/>
              </a:rPr>
              <a:t> garg</a:t>
            </a:r>
            <a:endParaRPr sz="2800" dirty="0">
              <a:latin typeface="Verdana" panose="020B0604030504040204" pitchFamily="34" charset="0"/>
              <a:ea typeface="Verdana" panose="020B0604030504040204" pitchFamily="34" charset="0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49" cy="60007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16487" y="1320800"/>
            <a:ext cx="427672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300" dirty="0"/>
              <a:t>P</a:t>
            </a:r>
            <a:r>
              <a:rPr spc="-160" dirty="0"/>
              <a:t>r</a:t>
            </a:r>
            <a:r>
              <a:rPr spc="60" dirty="0"/>
              <a:t>o</a:t>
            </a:r>
            <a:r>
              <a:rPr spc="235" dirty="0"/>
              <a:t>b</a:t>
            </a:r>
            <a:r>
              <a:rPr spc="-25" dirty="0"/>
              <a:t>l</a:t>
            </a:r>
            <a:r>
              <a:rPr spc="25" dirty="0"/>
              <a:t>e</a:t>
            </a:r>
            <a:r>
              <a:rPr spc="320" dirty="0"/>
              <a:t>m</a:t>
            </a:r>
            <a:r>
              <a:rPr spc="-260" dirty="0"/>
              <a:t> </a:t>
            </a:r>
            <a:r>
              <a:rPr spc="-195" dirty="0"/>
              <a:t>S</a:t>
            </a:r>
            <a:r>
              <a:rPr spc="25" dirty="0"/>
              <a:t>t</a:t>
            </a:r>
            <a:r>
              <a:rPr spc="5" dirty="0"/>
              <a:t>a</a:t>
            </a:r>
            <a:r>
              <a:rPr spc="-50" dirty="0"/>
              <a:t>t</a:t>
            </a:r>
            <a:r>
              <a:rPr spc="25" dirty="0"/>
              <a:t>e</a:t>
            </a:r>
            <a:r>
              <a:rPr spc="335" dirty="0"/>
              <a:t>m</a:t>
            </a:r>
            <a:r>
              <a:rPr spc="25" dirty="0"/>
              <a:t>e</a:t>
            </a:r>
            <a:r>
              <a:rPr spc="125" dirty="0"/>
              <a:t>n</a:t>
            </a:r>
            <a:r>
              <a:rPr spc="50" dirty="0"/>
              <a:t>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916487" y="2421890"/>
            <a:ext cx="5831840" cy="22066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marR="106680" indent="-274320">
              <a:lnSpc>
                <a:spcPct val="134300"/>
              </a:lnSpc>
              <a:spcBef>
                <a:spcPts val="100"/>
              </a:spcBef>
              <a:buAutoNum type="arabicPeriod"/>
              <a:tabLst>
                <a:tab pos="286385" algn="l"/>
                <a:tab pos="287020" algn="l"/>
              </a:tabLst>
            </a:pPr>
            <a:r>
              <a:rPr sz="1350" spc="235" dirty="0">
                <a:solidFill>
                  <a:srgbClr val="DBD6E4"/>
                </a:solidFill>
                <a:latin typeface="Lucida Sans Unicode"/>
                <a:cs typeface="Lucida Sans Unicode"/>
              </a:rPr>
              <a:t>ľ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5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pp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60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b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o  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analyze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5" dirty="0">
                <a:solidFill>
                  <a:srgbClr val="DBD6E4"/>
                </a:solidFill>
                <a:latin typeface="Lucida Sans Unicode"/>
                <a:cs typeface="Lucida Sans Unicode"/>
              </a:rPr>
              <a:t>chat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5" dirty="0">
                <a:solidFill>
                  <a:srgbClr val="DBD6E4"/>
                </a:solidFill>
                <a:latin typeface="Lucida Sans Unicode"/>
                <a:cs typeface="Lucida Sans Unicode"/>
              </a:rPr>
              <a:t>data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to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undeístand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5" dirty="0">
                <a:solidFill>
                  <a:srgbClr val="DBD6E4"/>
                </a:solidFill>
                <a:latin typeface="Lucida Sans Unicode"/>
                <a:cs typeface="Lucida Sans Unicode"/>
              </a:rPr>
              <a:t>customeí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behavioí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and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sentiment.</a:t>
            </a:r>
            <a:endParaRPr sz="1350">
              <a:latin typeface="Lucida Sans Unicode"/>
              <a:cs typeface="Lucida Sans Unicode"/>
            </a:endParaRPr>
          </a:p>
          <a:p>
            <a:pPr marL="286385" indent="-274320">
              <a:lnSpc>
                <a:spcPct val="100000"/>
              </a:lnSpc>
              <a:spcBef>
                <a:spcPts val="1230"/>
              </a:spcBef>
              <a:buAutoNum type="arabicPeriod"/>
              <a:tabLst>
                <a:tab pos="286385" algn="l"/>
                <a:tab pos="287020" algn="l"/>
              </a:tabLst>
            </a:pP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Manual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analysis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of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laíge</a:t>
            </a:r>
            <a:r>
              <a:rPr sz="1350" spc="-15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datasets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is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time-consuming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and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eííoí-píone.</a:t>
            </a:r>
            <a:endParaRPr sz="1350">
              <a:latin typeface="Lucida Sans Unicode"/>
              <a:cs typeface="Lucida Sans Unicode"/>
            </a:endParaRPr>
          </a:p>
          <a:p>
            <a:pPr marL="286385" marR="5080" indent="-274320">
              <a:lnSpc>
                <a:spcPct val="134300"/>
              </a:lnSpc>
              <a:spcBef>
                <a:spcPts val="595"/>
              </a:spcBef>
              <a:buAutoNum type="arabicPeriod"/>
              <a:tabLst>
                <a:tab pos="286385" algn="l"/>
                <a:tab pos="287020" algn="l"/>
              </a:tabLst>
            </a:pP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An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automated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Whatsapp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5" dirty="0">
                <a:solidFill>
                  <a:srgbClr val="DBD6E4"/>
                </a:solidFill>
                <a:latin typeface="Lucida Sans Unicode"/>
                <a:cs typeface="Lucida Sans Unicode"/>
              </a:rPr>
              <a:t>chat</a:t>
            </a:r>
            <a:r>
              <a:rPr sz="1350" spc="-11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and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sentiment</a:t>
            </a:r>
            <a:r>
              <a:rPr sz="1350" spc="-11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5" dirty="0">
                <a:solidFill>
                  <a:srgbClr val="DBD6E4"/>
                </a:solidFill>
                <a:latin typeface="Lucida Sans Unicode"/>
                <a:cs typeface="Lucida Sans Unicode"/>
              </a:rPr>
              <a:t>analyzeí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is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needed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to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extíact </a:t>
            </a:r>
            <a:r>
              <a:rPr sz="1350" spc="-409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igh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.</a:t>
            </a:r>
            <a:endParaRPr sz="1350">
              <a:latin typeface="Lucida Sans Unicode"/>
              <a:cs typeface="Lucida Sans Unicode"/>
            </a:endParaRPr>
          </a:p>
          <a:p>
            <a:pPr marL="286385" marR="221615" indent="-274320">
              <a:lnSpc>
                <a:spcPct val="134300"/>
              </a:lnSpc>
              <a:spcBef>
                <a:spcPts val="675"/>
              </a:spcBef>
              <a:buAutoNum type="arabicPeriod"/>
              <a:tabLst>
                <a:tab pos="286385" algn="l"/>
                <a:tab pos="287020" algn="l"/>
              </a:tabLst>
            </a:pPr>
            <a:r>
              <a:rPr sz="1350" spc="30" dirty="0">
                <a:solidFill>
                  <a:srgbClr val="DBD6E4"/>
                </a:solidFill>
                <a:latin typeface="Lucida Sans Unicode"/>
                <a:cs typeface="Lucida Sans Unicode"/>
              </a:rPr>
              <a:t>ľhe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píoposed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5" dirty="0">
                <a:solidFill>
                  <a:srgbClr val="DBD6E4"/>
                </a:solidFill>
                <a:latin typeface="Lucida Sans Unicode"/>
                <a:cs typeface="Lucida Sans Unicode"/>
              </a:rPr>
              <a:t>system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will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use</a:t>
            </a:r>
            <a:r>
              <a:rPr sz="1350" spc="-15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25" dirty="0">
                <a:solidFill>
                  <a:srgbClr val="DBD6E4"/>
                </a:solidFill>
                <a:latin typeface="Lucida Sans Unicode"/>
                <a:cs typeface="Lucida Sans Unicode"/>
              </a:rPr>
              <a:t>NLP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techniques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to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analyze</a:t>
            </a:r>
            <a:r>
              <a:rPr sz="1350" spc="-15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5" dirty="0">
                <a:solidFill>
                  <a:srgbClr val="DBD6E4"/>
                </a:solidFill>
                <a:latin typeface="Lucida Sans Unicode"/>
                <a:cs typeface="Lucida Sans Unicode"/>
              </a:rPr>
              <a:t>chat</a:t>
            </a:r>
            <a:r>
              <a:rPr sz="1350" spc="-11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5" dirty="0">
                <a:solidFill>
                  <a:srgbClr val="DBD6E4"/>
                </a:solidFill>
                <a:latin typeface="Lucida Sans Unicode"/>
                <a:cs typeface="Lucida Sans Unicode"/>
              </a:rPr>
              <a:t>data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and </a:t>
            </a:r>
            <a:r>
              <a:rPr sz="1350" spc="-41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deteímine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sentiment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and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useí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activity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statistics.</a:t>
            </a:r>
            <a:endParaRPr sz="135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49" cy="600074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1430000" cy="6000750"/>
            <a:chOff x="0" y="0"/>
            <a:chExt cx="11430000" cy="600075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1429999" cy="600074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1429999" cy="6000749"/>
            </a:xfrm>
            <a:prstGeom prst="rect">
              <a:avLst/>
            </a:prstGeom>
          </p:spPr>
        </p:pic>
      </p:grpSp>
      <p:sp>
        <p:nvSpPr>
          <p:cNvPr id="5" name="object 5"/>
          <p:cNvSpPr/>
          <p:nvPr/>
        </p:nvSpPr>
        <p:spPr>
          <a:xfrm>
            <a:off x="0" y="0"/>
            <a:ext cx="11430000" cy="6000750"/>
          </a:xfrm>
          <a:custGeom>
            <a:avLst/>
            <a:gdLst/>
            <a:ahLst/>
            <a:cxnLst/>
            <a:rect l="l" t="t" r="r" b="b"/>
            <a:pathLst>
              <a:path w="11430000" h="6000750">
                <a:moveTo>
                  <a:pt x="11429999" y="6000749"/>
                </a:moveTo>
                <a:lnTo>
                  <a:pt x="0" y="6000749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000749"/>
                </a:lnTo>
                <a:close/>
              </a:path>
            </a:pathLst>
          </a:custGeom>
          <a:solidFill>
            <a:srgbClr val="0D092B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30362" y="1158875"/>
            <a:ext cx="464883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270" dirty="0"/>
              <a:t>T</a:t>
            </a:r>
            <a:r>
              <a:rPr spc="60" dirty="0"/>
              <a:t>oo</a:t>
            </a:r>
            <a:r>
              <a:rPr spc="-25" dirty="0"/>
              <a:t>l</a:t>
            </a:r>
            <a:r>
              <a:rPr spc="-100" dirty="0"/>
              <a:t>s</a:t>
            </a:r>
            <a:r>
              <a:rPr spc="-275" dirty="0"/>
              <a:t> </a:t>
            </a:r>
            <a:r>
              <a:rPr spc="5" dirty="0"/>
              <a:t>a</a:t>
            </a:r>
            <a:r>
              <a:rPr spc="125" dirty="0"/>
              <a:t>n</a:t>
            </a:r>
            <a:r>
              <a:rPr spc="200" dirty="0"/>
              <a:t>d</a:t>
            </a:r>
            <a:r>
              <a:rPr spc="-245" dirty="0"/>
              <a:t> </a:t>
            </a:r>
            <a:r>
              <a:rPr spc="-270" dirty="0"/>
              <a:t>T</a:t>
            </a:r>
            <a:r>
              <a:rPr spc="25" dirty="0"/>
              <a:t>e</a:t>
            </a:r>
            <a:r>
              <a:rPr spc="120" dirty="0"/>
              <a:t>c</a:t>
            </a:r>
            <a:r>
              <a:rPr spc="125" dirty="0"/>
              <a:t>hn</a:t>
            </a:r>
            <a:r>
              <a:rPr spc="60" dirty="0"/>
              <a:t>o</a:t>
            </a:r>
            <a:r>
              <a:rPr spc="-25" dirty="0"/>
              <a:t>l</a:t>
            </a:r>
            <a:r>
              <a:rPr spc="60" dirty="0"/>
              <a:t>o</a:t>
            </a:r>
            <a:r>
              <a:rPr spc="229" dirty="0"/>
              <a:t>g</a:t>
            </a:r>
            <a:r>
              <a:rPr spc="-155" dirty="0"/>
              <a:t>y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1647824" y="2771774"/>
            <a:ext cx="3981450" cy="2057400"/>
            <a:chOff x="1647824" y="2771774"/>
            <a:chExt cx="3981450" cy="2057400"/>
          </a:xfrm>
        </p:grpSpPr>
        <p:sp>
          <p:nvSpPr>
            <p:cNvPr id="8" name="object 8"/>
            <p:cNvSpPr/>
            <p:nvPr/>
          </p:nvSpPr>
          <p:spPr>
            <a:xfrm>
              <a:off x="1652587" y="2776537"/>
              <a:ext cx="3971925" cy="2047875"/>
            </a:xfrm>
            <a:custGeom>
              <a:avLst/>
              <a:gdLst/>
              <a:ahLst/>
              <a:cxnLst/>
              <a:rect l="l" t="t" r="r" b="b"/>
              <a:pathLst>
                <a:path w="3971925" h="2047875">
                  <a:moveTo>
                    <a:pt x="3926484" y="2047874"/>
                  </a:moveTo>
                  <a:lnTo>
                    <a:pt x="45440" y="2047874"/>
                  </a:lnTo>
                  <a:lnTo>
                    <a:pt x="38757" y="2046544"/>
                  </a:lnTo>
                  <a:lnTo>
                    <a:pt x="6646" y="2021952"/>
                  </a:lnTo>
                  <a:lnTo>
                    <a:pt x="0" y="2002433"/>
                  </a:lnTo>
                  <a:lnTo>
                    <a:pt x="0" y="45440"/>
                  </a:lnTo>
                  <a:lnTo>
                    <a:pt x="20256" y="10431"/>
                  </a:lnTo>
                  <a:lnTo>
                    <a:pt x="45440" y="0"/>
                  </a:lnTo>
                  <a:lnTo>
                    <a:pt x="3926484" y="0"/>
                  </a:lnTo>
                  <a:lnTo>
                    <a:pt x="3961492" y="20256"/>
                  </a:lnTo>
                  <a:lnTo>
                    <a:pt x="3971924" y="45440"/>
                  </a:lnTo>
                  <a:lnTo>
                    <a:pt x="3971924" y="2002433"/>
                  </a:lnTo>
                  <a:lnTo>
                    <a:pt x="3951667" y="2037442"/>
                  </a:lnTo>
                  <a:lnTo>
                    <a:pt x="3926484" y="2047874"/>
                  </a:lnTo>
                  <a:close/>
                </a:path>
              </a:pathLst>
            </a:custGeom>
            <a:solidFill>
              <a:srgbClr val="3C12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57349" y="2781299"/>
              <a:ext cx="3962399" cy="2038349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1652587" y="2776537"/>
              <a:ext cx="3971925" cy="2047875"/>
            </a:xfrm>
            <a:custGeom>
              <a:avLst/>
              <a:gdLst/>
              <a:ahLst/>
              <a:cxnLst/>
              <a:rect l="l" t="t" r="r" b="b"/>
              <a:pathLst>
                <a:path w="3971925" h="2047875">
                  <a:moveTo>
                    <a:pt x="0" y="19954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12911" y="17775"/>
                  </a:lnTo>
                  <a:lnTo>
                    <a:pt x="15344" y="15343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919537" y="0"/>
                  </a:lnTo>
                  <a:lnTo>
                    <a:pt x="3922976" y="0"/>
                  </a:lnTo>
                  <a:lnTo>
                    <a:pt x="3926383" y="335"/>
                  </a:lnTo>
                  <a:lnTo>
                    <a:pt x="3948641" y="8828"/>
                  </a:lnTo>
                  <a:lnTo>
                    <a:pt x="3951502" y="10739"/>
                  </a:lnTo>
                  <a:lnTo>
                    <a:pt x="3954148" y="12911"/>
                  </a:lnTo>
                  <a:lnTo>
                    <a:pt x="3956580" y="15343"/>
                  </a:lnTo>
                  <a:lnTo>
                    <a:pt x="3959012" y="17775"/>
                  </a:lnTo>
                  <a:lnTo>
                    <a:pt x="3961184" y="20422"/>
                  </a:lnTo>
                  <a:lnTo>
                    <a:pt x="3963095" y="23282"/>
                  </a:lnTo>
                  <a:lnTo>
                    <a:pt x="3965006" y="26142"/>
                  </a:lnTo>
                  <a:lnTo>
                    <a:pt x="3971924" y="52387"/>
                  </a:lnTo>
                  <a:lnTo>
                    <a:pt x="3971924" y="1995487"/>
                  </a:lnTo>
                  <a:lnTo>
                    <a:pt x="3956580" y="2032530"/>
                  </a:lnTo>
                  <a:lnTo>
                    <a:pt x="3919537" y="2047874"/>
                  </a:lnTo>
                  <a:lnTo>
                    <a:pt x="52387" y="2047874"/>
                  </a:lnTo>
                  <a:lnTo>
                    <a:pt x="15344" y="2032530"/>
                  </a:lnTo>
                  <a:lnTo>
                    <a:pt x="8828" y="2024591"/>
                  </a:lnTo>
                  <a:lnTo>
                    <a:pt x="6917" y="2021731"/>
                  </a:lnTo>
                  <a:lnTo>
                    <a:pt x="5304" y="2018712"/>
                  </a:lnTo>
                  <a:lnTo>
                    <a:pt x="3987" y="2015534"/>
                  </a:lnTo>
                  <a:lnTo>
                    <a:pt x="2671" y="2012356"/>
                  </a:lnTo>
                  <a:lnTo>
                    <a:pt x="1677" y="2009080"/>
                  </a:lnTo>
                  <a:lnTo>
                    <a:pt x="1006" y="2005707"/>
                  </a:lnTo>
                  <a:lnTo>
                    <a:pt x="335" y="2002333"/>
                  </a:lnTo>
                  <a:lnTo>
                    <a:pt x="0" y="1998926"/>
                  </a:lnTo>
                  <a:lnTo>
                    <a:pt x="0" y="1995487"/>
                  </a:lnTo>
                  <a:close/>
                </a:path>
              </a:pathLst>
            </a:custGeom>
            <a:ln w="9524">
              <a:solidFill>
                <a:srgbClr val="48178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811337" y="2940049"/>
            <a:ext cx="3511550" cy="168846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215" dirty="0">
                <a:solidFill>
                  <a:srgbClr val="DBD6E4"/>
                </a:solidFill>
                <a:latin typeface="Verdana"/>
                <a:cs typeface="Verdana"/>
              </a:rPr>
              <a:t>P</a:t>
            </a:r>
            <a:r>
              <a:rPr sz="2000" spc="-65" dirty="0">
                <a:solidFill>
                  <a:srgbClr val="DBD6E4"/>
                </a:solidFill>
                <a:latin typeface="Verdana"/>
                <a:cs typeface="Verdana"/>
              </a:rPr>
              <a:t>y</a:t>
            </a:r>
            <a:r>
              <a:rPr sz="2000" spc="30" dirty="0">
                <a:solidFill>
                  <a:srgbClr val="DBD6E4"/>
                </a:solidFill>
                <a:latin typeface="Verdana"/>
                <a:cs typeface="Verdana"/>
              </a:rPr>
              <a:t>t</a:t>
            </a:r>
            <a:r>
              <a:rPr sz="2000" spc="80" dirty="0">
                <a:solidFill>
                  <a:srgbClr val="DBD6E4"/>
                </a:solidFill>
                <a:latin typeface="Verdana"/>
                <a:cs typeface="Verdana"/>
              </a:rPr>
              <a:t>h</a:t>
            </a:r>
            <a:r>
              <a:rPr sz="2000" spc="60" dirty="0">
                <a:solidFill>
                  <a:srgbClr val="DBD6E4"/>
                </a:solidFill>
                <a:latin typeface="Verdana"/>
                <a:cs typeface="Verdana"/>
              </a:rPr>
              <a:t>o</a:t>
            </a:r>
            <a:r>
              <a:rPr sz="2000" spc="100" dirty="0">
                <a:solidFill>
                  <a:srgbClr val="DBD6E4"/>
                </a:solidFill>
                <a:latin typeface="Verdana"/>
                <a:cs typeface="Verdana"/>
              </a:rPr>
              <a:t>n</a:t>
            </a:r>
            <a:r>
              <a:rPr sz="2000" spc="-200" dirty="0">
                <a:solidFill>
                  <a:srgbClr val="DBD6E4"/>
                </a:solidFill>
                <a:latin typeface="Verdana"/>
                <a:cs typeface="Verdana"/>
              </a:rPr>
              <a:t> </a:t>
            </a:r>
            <a:r>
              <a:rPr sz="2000" spc="80" dirty="0">
                <a:solidFill>
                  <a:srgbClr val="DBD6E4"/>
                </a:solidFill>
                <a:latin typeface="Verdana"/>
                <a:cs typeface="Verdana"/>
              </a:rPr>
              <a:t>L</a:t>
            </a:r>
            <a:r>
              <a:rPr sz="2000" spc="-25" dirty="0">
                <a:solidFill>
                  <a:srgbClr val="DBD6E4"/>
                </a:solidFill>
                <a:latin typeface="Verdana"/>
                <a:cs typeface="Verdana"/>
              </a:rPr>
              <a:t>i</a:t>
            </a:r>
            <a:r>
              <a:rPr sz="2000" spc="100" dirty="0">
                <a:solidFill>
                  <a:srgbClr val="DBD6E4"/>
                </a:solidFill>
                <a:latin typeface="Verdana"/>
                <a:cs typeface="Verdana"/>
              </a:rPr>
              <a:t>b</a:t>
            </a:r>
            <a:r>
              <a:rPr sz="2000" spc="-110" dirty="0">
                <a:solidFill>
                  <a:srgbClr val="DBD6E4"/>
                </a:solidFill>
                <a:latin typeface="Verdana"/>
                <a:cs typeface="Verdana"/>
              </a:rPr>
              <a:t>r</a:t>
            </a:r>
            <a:r>
              <a:rPr sz="2000" spc="-5" dirty="0">
                <a:solidFill>
                  <a:srgbClr val="DBD6E4"/>
                </a:solidFill>
                <a:latin typeface="Verdana"/>
                <a:cs typeface="Verdana"/>
              </a:rPr>
              <a:t>a</a:t>
            </a:r>
            <a:r>
              <a:rPr sz="2000" spc="-35" dirty="0">
                <a:solidFill>
                  <a:srgbClr val="DBD6E4"/>
                </a:solidFill>
                <a:latin typeface="Verdana"/>
                <a:cs typeface="Verdana"/>
              </a:rPr>
              <a:t>r</a:t>
            </a:r>
            <a:r>
              <a:rPr sz="2000" spc="-25" dirty="0">
                <a:solidFill>
                  <a:srgbClr val="DBD6E4"/>
                </a:solidFill>
                <a:latin typeface="Verdana"/>
                <a:cs typeface="Verdana"/>
              </a:rPr>
              <a:t>i</a:t>
            </a:r>
            <a:r>
              <a:rPr sz="2000" spc="5" dirty="0">
                <a:solidFill>
                  <a:srgbClr val="DBD6E4"/>
                </a:solidFill>
                <a:latin typeface="Verdana"/>
                <a:cs typeface="Verdana"/>
              </a:rPr>
              <a:t>e</a:t>
            </a:r>
            <a:r>
              <a:rPr sz="2000" spc="-55" dirty="0">
                <a:solidFill>
                  <a:srgbClr val="DBD6E4"/>
                </a:solidFill>
                <a:latin typeface="Verdana"/>
                <a:cs typeface="Verdana"/>
              </a:rPr>
              <a:t>s</a:t>
            </a:r>
            <a:endParaRPr sz="2000">
              <a:latin typeface="Verdana"/>
              <a:cs typeface="Verdana"/>
            </a:endParaRPr>
          </a:p>
          <a:p>
            <a:pPr marL="12700" marR="5080">
              <a:lnSpc>
                <a:spcPct val="149700"/>
              </a:lnSpc>
              <a:spcBef>
                <a:spcPts val="970"/>
              </a:spcBef>
            </a:pPr>
            <a:r>
              <a:rPr sz="1350" spc="-10" dirty="0">
                <a:solidFill>
                  <a:srgbClr val="DBD6E4"/>
                </a:solidFill>
                <a:latin typeface="Lucida Sans Unicode"/>
                <a:cs typeface="Lucida Sans Unicode"/>
              </a:rPr>
              <a:t>We 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utilized 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seveíal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Python 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libíaíies, 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including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235" dirty="0">
                <a:solidFill>
                  <a:srgbClr val="DBD6E4"/>
                </a:solidFill>
                <a:latin typeface="Lucida Sans Unicode"/>
                <a:cs typeface="Lucida Sans Unicode"/>
              </a:rPr>
              <a:t>ľ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K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7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y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9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b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3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li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b 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y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z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14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1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pp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60" dirty="0">
                <a:solidFill>
                  <a:srgbClr val="DBD6E4"/>
                </a:solidFill>
                <a:latin typeface="Lucida Sans Unicode"/>
                <a:cs typeface="Lucida Sans Unicode"/>
              </a:rPr>
              <a:t>x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t  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insights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and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sentiments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fíom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the</a:t>
            </a:r>
            <a:r>
              <a:rPr sz="1350" spc="-15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messages.</a:t>
            </a:r>
            <a:endParaRPr sz="1350">
              <a:latin typeface="Lucida Sans Unicode"/>
              <a:cs typeface="Lucida Sans Unicode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5800723" y="2771774"/>
            <a:ext cx="3990975" cy="2057400"/>
            <a:chOff x="5800723" y="2771774"/>
            <a:chExt cx="3990975" cy="2057400"/>
          </a:xfrm>
        </p:grpSpPr>
        <p:sp>
          <p:nvSpPr>
            <p:cNvPr id="13" name="object 13"/>
            <p:cNvSpPr/>
            <p:nvPr/>
          </p:nvSpPr>
          <p:spPr>
            <a:xfrm>
              <a:off x="5805486" y="2776537"/>
              <a:ext cx="3981450" cy="2047875"/>
            </a:xfrm>
            <a:custGeom>
              <a:avLst/>
              <a:gdLst/>
              <a:ahLst/>
              <a:cxnLst/>
              <a:rect l="l" t="t" r="r" b="b"/>
              <a:pathLst>
                <a:path w="3981450" h="2047875">
                  <a:moveTo>
                    <a:pt x="3936009" y="2047874"/>
                  </a:moveTo>
                  <a:lnTo>
                    <a:pt x="45440" y="2047874"/>
                  </a:lnTo>
                  <a:lnTo>
                    <a:pt x="38757" y="2046544"/>
                  </a:lnTo>
                  <a:lnTo>
                    <a:pt x="6645" y="2021952"/>
                  </a:lnTo>
                  <a:lnTo>
                    <a:pt x="0" y="2002433"/>
                  </a:lnTo>
                  <a:lnTo>
                    <a:pt x="0" y="45440"/>
                  </a:lnTo>
                  <a:lnTo>
                    <a:pt x="20255" y="10431"/>
                  </a:lnTo>
                  <a:lnTo>
                    <a:pt x="45440" y="0"/>
                  </a:lnTo>
                  <a:lnTo>
                    <a:pt x="3936009" y="0"/>
                  </a:lnTo>
                  <a:lnTo>
                    <a:pt x="3971017" y="20256"/>
                  </a:lnTo>
                  <a:lnTo>
                    <a:pt x="3981449" y="45440"/>
                  </a:lnTo>
                  <a:lnTo>
                    <a:pt x="3981449" y="2002433"/>
                  </a:lnTo>
                  <a:lnTo>
                    <a:pt x="3961192" y="2037442"/>
                  </a:lnTo>
                  <a:lnTo>
                    <a:pt x="3936009" y="2047874"/>
                  </a:lnTo>
                  <a:close/>
                </a:path>
              </a:pathLst>
            </a:custGeom>
            <a:solidFill>
              <a:srgbClr val="3C12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810249" y="2781299"/>
              <a:ext cx="3971923" cy="2038349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5805486" y="2776537"/>
              <a:ext cx="3981450" cy="2047875"/>
            </a:xfrm>
            <a:custGeom>
              <a:avLst/>
              <a:gdLst/>
              <a:ahLst/>
              <a:cxnLst/>
              <a:rect l="l" t="t" r="r" b="b"/>
              <a:pathLst>
                <a:path w="3981450" h="2047875">
                  <a:moveTo>
                    <a:pt x="0" y="19954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5343" y="15343"/>
                  </a:lnTo>
                  <a:lnTo>
                    <a:pt x="17775" y="12911"/>
                  </a:lnTo>
                  <a:lnTo>
                    <a:pt x="48948" y="0"/>
                  </a:lnTo>
                  <a:lnTo>
                    <a:pt x="52388" y="0"/>
                  </a:lnTo>
                  <a:lnTo>
                    <a:pt x="3929062" y="0"/>
                  </a:lnTo>
                  <a:lnTo>
                    <a:pt x="3932502" y="0"/>
                  </a:lnTo>
                  <a:lnTo>
                    <a:pt x="3935908" y="335"/>
                  </a:lnTo>
                  <a:lnTo>
                    <a:pt x="3966105" y="15343"/>
                  </a:lnTo>
                  <a:lnTo>
                    <a:pt x="3968538" y="17775"/>
                  </a:lnTo>
                  <a:lnTo>
                    <a:pt x="3970710" y="20422"/>
                  </a:lnTo>
                  <a:lnTo>
                    <a:pt x="3972620" y="23282"/>
                  </a:lnTo>
                  <a:lnTo>
                    <a:pt x="3974530" y="26142"/>
                  </a:lnTo>
                  <a:lnTo>
                    <a:pt x="3980442" y="42167"/>
                  </a:lnTo>
                  <a:lnTo>
                    <a:pt x="3981114" y="45540"/>
                  </a:lnTo>
                  <a:lnTo>
                    <a:pt x="3981450" y="48947"/>
                  </a:lnTo>
                  <a:lnTo>
                    <a:pt x="3981450" y="52387"/>
                  </a:lnTo>
                  <a:lnTo>
                    <a:pt x="3981450" y="1995487"/>
                  </a:lnTo>
                  <a:lnTo>
                    <a:pt x="3981450" y="1998926"/>
                  </a:lnTo>
                  <a:lnTo>
                    <a:pt x="3981114" y="2002333"/>
                  </a:lnTo>
                  <a:lnTo>
                    <a:pt x="3980442" y="2005707"/>
                  </a:lnTo>
                  <a:lnTo>
                    <a:pt x="3979771" y="2009080"/>
                  </a:lnTo>
                  <a:lnTo>
                    <a:pt x="3972620" y="2024591"/>
                  </a:lnTo>
                  <a:lnTo>
                    <a:pt x="3970710" y="2027451"/>
                  </a:lnTo>
                  <a:lnTo>
                    <a:pt x="3958165" y="2039045"/>
                  </a:lnTo>
                  <a:lnTo>
                    <a:pt x="3955306" y="2040956"/>
                  </a:lnTo>
                  <a:lnTo>
                    <a:pt x="3929062" y="2047874"/>
                  </a:lnTo>
                  <a:lnTo>
                    <a:pt x="52388" y="2047874"/>
                  </a:lnTo>
                  <a:lnTo>
                    <a:pt x="15343" y="2032530"/>
                  </a:lnTo>
                  <a:lnTo>
                    <a:pt x="0" y="1998926"/>
                  </a:lnTo>
                  <a:lnTo>
                    <a:pt x="0" y="1995487"/>
                  </a:lnTo>
                  <a:close/>
                </a:path>
              </a:pathLst>
            </a:custGeom>
            <a:ln w="9524">
              <a:solidFill>
                <a:srgbClr val="48178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5968999" y="2940049"/>
            <a:ext cx="3486150" cy="168846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100" dirty="0">
                <a:solidFill>
                  <a:srgbClr val="DBD6E4"/>
                </a:solidFill>
                <a:latin typeface="Verdana"/>
                <a:cs typeface="Verdana"/>
              </a:rPr>
              <a:t>S</a:t>
            </a:r>
            <a:r>
              <a:rPr sz="2000" spc="30" dirty="0">
                <a:solidFill>
                  <a:srgbClr val="DBD6E4"/>
                </a:solidFill>
                <a:latin typeface="Verdana"/>
                <a:cs typeface="Verdana"/>
              </a:rPr>
              <a:t>t</a:t>
            </a:r>
            <a:r>
              <a:rPr sz="2000" spc="-35" dirty="0">
                <a:solidFill>
                  <a:srgbClr val="DBD6E4"/>
                </a:solidFill>
                <a:latin typeface="Verdana"/>
                <a:cs typeface="Verdana"/>
              </a:rPr>
              <a:t>r</a:t>
            </a:r>
            <a:r>
              <a:rPr sz="2000" spc="5" dirty="0">
                <a:solidFill>
                  <a:srgbClr val="DBD6E4"/>
                </a:solidFill>
                <a:latin typeface="Verdana"/>
                <a:cs typeface="Verdana"/>
              </a:rPr>
              <a:t>e</a:t>
            </a:r>
            <a:r>
              <a:rPr sz="2000" spc="-5" dirty="0">
                <a:solidFill>
                  <a:srgbClr val="DBD6E4"/>
                </a:solidFill>
                <a:latin typeface="Verdana"/>
                <a:cs typeface="Verdana"/>
              </a:rPr>
              <a:t>a</a:t>
            </a:r>
            <a:r>
              <a:rPr sz="2000" spc="225" dirty="0">
                <a:solidFill>
                  <a:srgbClr val="DBD6E4"/>
                </a:solidFill>
                <a:latin typeface="Verdana"/>
                <a:cs typeface="Verdana"/>
              </a:rPr>
              <a:t>m</a:t>
            </a:r>
            <a:r>
              <a:rPr sz="2000" spc="-25" dirty="0">
                <a:solidFill>
                  <a:srgbClr val="DBD6E4"/>
                </a:solidFill>
                <a:latin typeface="Verdana"/>
                <a:cs typeface="Verdana"/>
              </a:rPr>
              <a:t>li</a:t>
            </a:r>
            <a:r>
              <a:rPr sz="2000" spc="30" dirty="0">
                <a:solidFill>
                  <a:srgbClr val="DBD6E4"/>
                </a:solidFill>
                <a:latin typeface="Verdana"/>
                <a:cs typeface="Verdana"/>
              </a:rPr>
              <a:t>t</a:t>
            </a:r>
            <a:r>
              <a:rPr sz="2000" spc="-180" dirty="0">
                <a:solidFill>
                  <a:srgbClr val="DBD6E4"/>
                </a:solidFill>
                <a:latin typeface="Verdana"/>
                <a:cs typeface="Verdana"/>
              </a:rPr>
              <a:t> </a:t>
            </a:r>
            <a:r>
              <a:rPr sz="2000" spc="120" dirty="0">
                <a:solidFill>
                  <a:srgbClr val="DBD6E4"/>
                </a:solidFill>
                <a:latin typeface="Verdana"/>
                <a:cs typeface="Verdana"/>
              </a:rPr>
              <a:t>F</a:t>
            </a:r>
            <a:r>
              <a:rPr sz="2000" spc="-110" dirty="0">
                <a:solidFill>
                  <a:srgbClr val="DBD6E4"/>
                </a:solidFill>
                <a:latin typeface="Verdana"/>
                <a:cs typeface="Verdana"/>
              </a:rPr>
              <a:t>r</a:t>
            </a:r>
            <a:r>
              <a:rPr sz="2000" spc="-5" dirty="0">
                <a:solidFill>
                  <a:srgbClr val="DBD6E4"/>
                </a:solidFill>
                <a:latin typeface="Verdana"/>
                <a:cs typeface="Verdana"/>
              </a:rPr>
              <a:t>a</a:t>
            </a:r>
            <a:r>
              <a:rPr sz="2000" spc="225" dirty="0">
                <a:solidFill>
                  <a:srgbClr val="DBD6E4"/>
                </a:solidFill>
                <a:latin typeface="Verdana"/>
                <a:cs typeface="Verdana"/>
              </a:rPr>
              <a:t>m</a:t>
            </a:r>
            <a:r>
              <a:rPr sz="2000" spc="5" dirty="0">
                <a:solidFill>
                  <a:srgbClr val="DBD6E4"/>
                </a:solidFill>
                <a:latin typeface="Verdana"/>
                <a:cs typeface="Verdana"/>
              </a:rPr>
              <a:t>e</a:t>
            </a:r>
            <a:r>
              <a:rPr sz="2000" spc="160" dirty="0">
                <a:solidFill>
                  <a:srgbClr val="DBD6E4"/>
                </a:solidFill>
                <a:latin typeface="Verdana"/>
                <a:cs typeface="Verdana"/>
              </a:rPr>
              <a:t>w</a:t>
            </a:r>
            <a:r>
              <a:rPr sz="2000" spc="60" dirty="0">
                <a:solidFill>
                  <a:srgbClr val="DBD6E4"/>
                </a:solidFill>
                <a:latin typeface="Verdana"/>
                <a:cs typeface="Verdana"/>
              </a:rPr>
              <a:t>o</a:t>
            </a:r>
            <a:r>
              <a:rPr sz="2000" spc="-35" dirty="0">
                <a:solidFill>
                  <a:srgbClr val="DBD6E4"/>
                </a:solidFill>
                <a:latin typeface="Verdana"/>
                <a:cs typeface="Verdana"/>
              </a:rPr>
              <a:t>r</a:t>
            </a:r>
            <a:r>
              <a:rPr sz="2000" spc="30" dirty="0">
                <a:solidFill>
                  <a:srgbClr val="DBD6E4"/>
                </a:solidFill>
                <a:latin typeface="Verdana"/>
                <a:cs typeface="Verdana"/>
              </a:rPr>
              <a:t>k</a:t>
            </a:r>
            <a:endParaRPr sz="2000">
              <a:latin typeface="Verdana"/>
              <a:cs typeface="Verdana"/>
            </a:endParaRPr>
          </a:p>
          <a:p>
            <a:pPr marL="12700" marR="5080">
              <a:lnSpc>
                <a:spcPct val="149700"/>
              </a:lnSpc>
              <a:spcBef>
                <a:spcPts val="970"/>
              </a:spcBef>
            </a:pP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Ouí 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web-based 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application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is 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built 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using 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the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Stíeamlit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fíamewoík</a:t>
            </a:r>
            <a:r>
              <a:rPr sz="1350" spc="-11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to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píovide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an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easy-to-use </a:t>
            </a:r>
            <a:r>
              <a:rPr sz="1350" spc="-409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ll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5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d  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60" dirty="0">
                <a:solidFill>
                  <a:srgbClr val="DBD6E4"/>
                </a:solidFill>
                <a:latin typeface="Lucida Sans Unicode"/>
                <a:cs typeface="Lucida Sans Unicode"/>
              </a:rPr>
              <a:t>x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ul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.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999" cy="680084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0"/>
            <a:ext cx="11430000" cy="6800850"/>
          </a:xfrm>
          <a:custGeom>
            <a:avLst/>
            <a:gdLst/>
            <a:ahLst/>
            <a:cxnLst/>
            <a:rect l="l" t="t" r="r" b="b"/>
            <a:pathLst>
              <a:path w="11430000" h="6800850">
                <a:moveTo>
                  <a:pt x="11429999" y="6800849"/>
                </a:moveTo>
                <a:lnTo>
                  <a:pt x="0" y="6800849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800849"/>
                </a:lnTo>
                <a:close/>
              </a:path>
            </a:pathLst>
          </a:custGeom>
          <a:solidFill>
            <a:srgbClr val="0D092B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762" y="4762"/>
            <a:ext cx="11420475" cy="6791325"/>
          </a:xfrm>
          <a:custGeom>
            <a:avLst/>
            <a:gdLst/>
            <a:ahLst/>
            <a:cxnLst/>
            <a:rect l="l" t="t" r="r" b="b"/>
            <a:pathLst>
              <a:path w="11420475" h="6791325">
                <a:moveTo>
                  <a:pt x="0" y="0"/>
                </a:moveTo>
                <a:lnTo>
                  <a:pt x="11420474" y="0"/>
                </a:lnTo>
                <a:lnTo>
                  <a:pt x="11420474" y="6791324"/>
                </a:lnTo>
                <a:lnTo>
                  <a:pt x="0" y="6791324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630362" y="463550"/>
            <a:ext cx="170497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90" dirty="0"/>
              <a:t>D</a:t>
            </a:r>
            <a:r>
              <a:rPr spc="5" dirty="0"/>
              <a:t>a</a:t>
            </a:r>
            <a:r>
              <a:rPr spc="25" dirty="0"/>
              <a:t>t</a:t>
            </a:r>
            <a:r>
              <a:rPr spc="5" dirty="0"/>
              <a:t>a</a:t>
            </a:r>
            <a:r>
              <a:rPr spc="-100" dirty="0"/>
              <a:t>s</a:t>
            </a:r>
            <a:r>
              <a:rPr spc="25" dirty="0"/>
              <a:t>e</a:t>
            </a:r>
            <a:r>
              <a:rPr spc="50" dirty="0"/>
              <a:t>t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1885950" y="1371600"/>
            <a:ext cx="7658100" cy="2228850"/>
            <a:chOff x="1885950" y="1371600"/>
            <a:chExt cx="7658100" cy="2228850"/>
          </a:xfrm>
        </p:grpSpPr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85950" y="1371600"/>
              <a:ext cx="2228849" cy="222884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600574" y="1371600"/>
              <a:ext cx="2228849" cy="222884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315200" y="1371600"/>
              <a:ext cx="2228849" cy="2228849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854200" y="3754437"/>
            <a:ext cx="2255520" cy="195072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6195" algn="ctr">
              <a:lnSpc>
                <a:spcPct val="100000"/>
              </a:lnSpc>
              <a:spcBef>
                <a:spcPts val="135"/>
              </a:spcBef>
            </a:pPr>
            <a:r>
              <a:rPr sz="1650" spc="45" dirty="0">
                <a:solidFill>
                  <a:srgbClr val="F1F0F4"/>
                </a:solidFill>
                <a:latin typeface="Verdana"/>
                <a:cs typeface="Verdana"/>
              </a:rPr>
              <a:t>R</a:t>
            </a:r>
            <a:r>
              <a:rPr sz="1650" spc="-25" dirty="0">
                <a:solidFill>
                  <a:srgbClr val="F1F0F4"/>
                </a:solidFill>
                <a:latin typeface="Verdana"/>
                <a:cs typeface="Verdana"/>
              </a:rPr>
              <a:t>a</a:t>
            </a:r>
            <a:r>
              <a:rPr sz="1650" spc="130" dirty="0">
                <a:solidFill>
                  <a:srgbClr val="F1F0F4"/>
                </a:solidFill>
                <a:latin typeface="Verdana"/>
                <a:cs typeface="Verdana"/>
              </a:rPr>
              <a:t>w</a:t>
            </a:r>
            <a:r>
              <a:rPr sz="1650" spc="-114" dirty="0">
                <a:solidFill>
                  <a:srgbClr val="F1F0F4"/>
                </a:solidFill>
                <a:latin typeface="Verdana"/>
                <a:cs typeface="Verdana"/>
              </a:rPr>
              <a:t> </a:t>
            </a:r>
            <a:r>
              <a:rPr sz="1650" spc="45" dirty="0">
                <a:solidFill>
                  <a:srgbClr val="F1F0F4"/>
                </a:solidFill>
                <a:latin typeface="Verdana"/>
                <a:cs typeface="Verdana"/>
              </a:rPr>
              <a:t>C</a:t>
            </a:r>
            <a:r>
              <a:rPr sz="1650" spc="75" dirty="0">
                <a:solidFill>
                  <a:srgbClr val="F1F0F4"/>
                </a:solidFill>
                <a:latin typeface="Verdana"/>
                <a:cs typeface="Verdana"/>
              </a:rPr>
              <a:t>h</a:t>
            </a:r>
            <a:r>
              <a:rPr sz="1650" spc="-25" dirty="0">
                <a:solidFill>
                  <a:srgbClr val="F1F0F4"/>
                </a:solidFill>
                <a:latin typeface="Verdana"/>
                <a:cs typeface="Verdana"/>
              </a:rPr>
              <a:t>a</a:t>
            </a:r>
            <a:r>
              <a:rPr sz="1650" spc="20" dirty="0">
                <a:solidFill>
                  <a:srgbClr val="F1F0F4"/>
                </a:solidFill>
                <a:latin typeface="Verdana"/>
                <a:cs typeface="Verdana"/>
              </a:rPr>
              <a:t>t</a:t>
            </a:r>
            <a:r>
              <a:rPr sz="1650" spc="-40" dirty="0">
                <a:solidFill>
                  <a:srgbClr val="F1F0F4"/>
                </a:solidFill>
                <a:latin typeface="Verdana"/>
                <a:cs typeface="Verdana"/>
              </a:rPr>
              <a:t>s</a:t>
            </a:r>
            <a:endParaRPr sz="1650">
              <a:latin typeface="Verdana"/>
              <a:cs typeface="Verdana"/>
            </a:endParaRPr>
          </a:p>
          <a:p>
            <a:pPr marL="12065" marR="5080" indent="-1905" algn="ctr">
              <a:lnSpc>
                <a:spcPct val="150500"/>
              </a:lnSpc>
              <a:spcBef>
                <a:spcPts val="955"/>
              </a:spcBef>
            </a:pP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45" dirty="0">
                <a:solidFill>
                  <a:srgbClr val="DBD6E4"/>
                </a:solidFill>
                <a:latin typeface="Lucida Sans Unicode"/>
                <a:cs typeface="Lucida Sans Unicode"/>
              </a:rPr>
              <a:t>f  </a:t>
            </a: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1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pp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 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inin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g 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ul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e  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languages.</a:t>
            </a:r>
            <a:endParaRPr sz="135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549775" y="3754437"/>
            <a:ext cx="2295525" cy="13315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7465" algn="ctr">
              <a:lnSpc>
                <a:spcPct val="100000"/>
              </a:lnSpc>
              <a:spcBef>
                <a:spcPts val="135"/>
              </a:spcBef>
            </a:pPr>
            <a:r>
              <a:rPr sz="1650" spc="45" dirty="0">
                <a:solidFill>
                  <a:srgbClr val="F1F0F4"/>
                </a:solidFill>
                <a:latin typeface="Verdana"/>
                <a:cs typeface="Verdana"/>
              </a:rPr>
              <a:t>C</a:t>
            </a:r>
            <a:r>
              <a:rPr sz="1650" spc="-5" dirty="0">
                <a:solidFill>
                  <a:srgbClr val="F1F0F4"/>
                </a:solidFill>
                <a:latin typeface="Verdana"/>
                <a:cs typeface="Verdana"/>
              </a:rPr>
              <a:t>l</a:t>
            </a:r>
            <a:r>
              <a:rPr sz="1650" spc="65" dirty="0">
                <a:solidFill>
                  <a:srgbClr val="F1F0F4"/>
                </a:solidFill>
                <a:latin typeface="Verdana"/>
                <a:cs typeface="Verdana"/>
              </a:rPr>
              <a:t>e</a:t>
            </a:r>
            <a:r>
              <a:rPr sz="1650" spc="-25" dirty="0">
                <a:solidFill>
                  <a:srgbClr val="F1F0F4"/>
                </a:solidFill>
                <a:latin typeface="Verdana"/>
                <a:cs typeface="Verdana"/>
              </a:rPr>
              <a:t>a</a:t>
            </a:r>
            <a:r>
              <a:rPr sz="1650" spc="95" dirty="0">
                <a:solidFill>
                  <a:srgbClr val="F1F0F4"/>
                </a:solidFill>
                <a:latin typeface="Verdana"/>
                <a:cs typeface="Verdana"/>
              </a:rPr>
              <a:t>n</a:t>
            </a:r>
            <a:r>
              <a:rPr sz="1650" spc="-150" dirty="0">
                <a:solidFill>
                  <a:srgbClr val="F1F0F4"/>
                </a:solidFill>
                <a:latin typeface="Verdana"/>
                <a:cs typeface="Verdana"/>
              </a:rPr>
              <a:t> </a:t>
            </a:r>
            <a:r>
              <a:rPr sz="1650" spc="150" dirty="0">
                <a:solidFill>
                  <a:srgbClr val="F1F0F4"/>
                </a:solidFill>
                <a:latin typeface="Verdana"/>
                <a:cs typeface="Verdana"/>
              </a:rPr>
              <a:t>D</a:t>
            </a:r>
            <a:r>
              <a:rPr sz="1650" spc="-25" dirty="0">
                <a:solidFill>
                  <a:srgbClr val="F1F0F4"/>
                </a:solidFill>
                <a:latin typeface="Verdana"/>
                <a:cs typeface="Verdana"/>
              </a:rPr>
              <a:t>a</a:t>
            </a:r>
            <a:r>
              <a:rPr sz="1650" spc="20" dirty="0">
                <a:solidFill>
                  <a:srgbClr val="F1F0F4"/>
                </a:solidFill>
                <a:latin typeface="Verdana"/>
                <a:cs typeface="Verdana"/>
              </a:rPr>
              <a:t>t</a:t>
            </a:r>
            <a:r>
              <a:rPr sz="1650" dirty="0">
                <a:solidFill>
                  <a:srgbClr val="F1F0F4"/>
                </a:solidFill>
                <a:latin typeface="Verdana"/>
                <a:cs typeface="Verdana"/>
              </a:rPr>
              <a:t>a</a:t>
            </a:r>
            <a:endParaRPr sz="1650">
              <a:latin typeface="Verdana"/>
              <a:cs typeface="Verdana"/>
            </a:endParaRPr>
          </a:p>
          <a:p>
            <a:pPr marL="12065" marR="5080" algn="ctr">
              <a:lnSpc>
                <a:spcPct val="150500"/>
              </a:lnSpc>
              <a:spcBef>
                <a:spcPts val="955"/>
              </a:spcBef>
            </a:pP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e 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b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20" dirty="0">
                <a:solidFill>
                  <a:srgbClr val="DBD6E4"/>
                </a:solidFill>
                <a:latin typeface="Lucida Sans Unicode"/>
                <a:cs typeface="Lucida Sans Unicode"/>
              </a:rPr>
              <a:t>a 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60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y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.</a:t>
            </a:r>
            <a:endParaRPr sz="135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231062" y="3735387"/>
            <a:ext cx="2372995" cy="22459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31750" algn="ctr">
              <a:lnSpc>
                <a:spcPct val="109800"/>
              </a:lnSpc>
              <a:spcBef>
                <a:spcPts val="90"/>
              </a:spcBef>
            </a:pPr>
            <a:r>
              <a:rPr sz="1650" spc="200" dirty="0">
                <a:solidFill>
                  <a:srgbClr val="F1F0F4"/>
                </a:solidFill>
                <a:latin typeface="Verdana"/>
                <a:cs typeface="Verdana"/>
              </a:rPr>
              <a:t>P</a:t>
            </a:r>
            <a:r>
              <a:rPr sz="1650" spc="45" dirty="0">
                <a:solidFill>
                  <a:srgbClr val="F1F0F4"/>
                </a:solidFill>
                <a:latin typeface="Verdana"/>
                <a:cs typeface="Verdana"/>
              </a:rPr>
              <a:t>o</a:t>
            </a:r>
            <a:r>
              <a:rPr sz="1650" spc="-40" dirty="0">
                <a:solidFill>
                  <a:srgbClr val="F1F0F4"/>
                </a:solidFill>
                <a:latin typeface="Verdana"/>
                <a:cs typeface="Verdana"/>
              </a:rPr>
              <a:t>s</a:t>
            </a:r>
            <a:r>
              <a:rPr sz="1650" spc="-5" dirty="0">
                <a:solidFill>
                  <a:srgbClr val="F1F0F4"/>
                </a:solidFill>
                <a:latin typeface="Verdana"/>
                <a:cs typeface="Verdana"/>
              </a:rPr>
              <a:t>i</a:t>
            </a:r>
            <a:r>
              <a:rPr sz="1650" spc="20" dirty="0">
                <a:solidFill>
                  <a:srgbClr val="F1F0F4"/>
                </a:solidFill>
                <a:latin typeface="Verdana"/>
                <a:cs typeface="Verdana"/>
              </a:rPr>
              <a:t>t</a:t>
            </a:r>
            <a:r>
              <a:rPr sz="1650" spc="-5" dirty="0">
                <a:solidFill>
                  <a:srgbClr val="F1F0F4"/>
                </a:solidFill>
                <a:latin typeface="Verdana"/>
                <a:cs typeface="Verdana"/>
              </a:rPr>
              <a:t>i</a:t>
            </a:r>
            <a:r>
              <a:rPr sz="1650" spc="-80" dirty="0">
                <a:solidFill>
                  <a:srgbClr val="F1F0F4"/>
                </a:solidFill>
                <a:latin typeface="Verdana"/>
                <a:cs typeface="Verdana"/>
              </a:rPr>
              <a:t>v</a:t>
            </a:r>
            <a:r>
              <a:rPr sz="1650" spc="35" dirty="0">
                <a:solidFill>
                  <a:srgbClr val="F1F0F4"/>
                </a:solidFill>
                <a:latin typeface="Verdana"/>
                <a:cs typeface="Verdana"/>
              </a:rPr>
              <a:t>e</a:t>
            </a:r>
            <a:r>
              <a:rPr sz="1650" spc="-100" dirty="0">
                <a:solidFill>
                  <a:srgbClr val="F1F0F4"/>
                </a:solidFill>
                <a:latin typeface="Verdana"/>
                <a:cs typeface="Verdana"/>
              </a:rPr>
              <a:t> </a:t>
            </a:r>
            <a:r>
              <a:rPr sz="1650" spc="-25" dirty="0">
                <a:solidFill>
                  <a:srgbClr val="F1F0F4"/>
                </a:solidFill>
                <a:latin typeface="Verdana"/>
                <a:cs typeface="Verdana"/>
              </a:rPr>
              <a:t>a</a:t>
            </a:r>
            <a:r>
              <a:rPr sz="1650" spc="75" dirty="0">
                <a:solidFill>
                  <a:srgbClr val="F1F0F4"/>
                </a:solidFill>
                <a:latin typeface="Verdana"/>
                <a:cs typeface="Verdana"/>
              </a:rPr>
              <a:t>n</a:t>
            </a:r>
            <a:r>
              <a:rPr sz="1650" spc="114" dirty="0">
                <a:solidFill>
                  <a:srgbClr val="F1F0F4"/>
                </a:solidFill>
                <a:latin typeface="Verdana"/>
                <a:cs typeface="Verdana"/>
              </a:rPr>
              <a:t>d</a:t>
            </a:r>
            <a:r>
              <a:rPr sz="1650" spc="-150" dirty="0">
                <a:solidFill>
                  <a:srgbClr val="F1F0F4"/>
                </a:solidFill>
                <a:latin typeface="Verdana"/>
                <a:cs typeface="Verdana"/>
              </a:rPr>
              <a:t> </a:t>
            </a:r>
            <a:r>
              <a:rPr sz="1650" spc="110" dirty="0">
                <a:solidFill>
                  <a:srgbClr val="F1F0F4"/>
                </a:solidFill>
                <a:latin typeface="Verdana"/>
                <a:cs typeface="Verdana"/>
              </a:rPr>
              <a:t>N</a:t>
            </a:r>
            <a:r>
              <a:rPr sz="1650" spc="65" dirty="0">
                <a:solidFill>
                  <a:srgbClr val="F1F0F4"/>
                </a:solidFill>
                <a:latin typeface="Verdana"/>
                <a:cs typeface="Verdana"/>
              </a:rPr>
              <a:t>e</a:t>
            </a:r>
            <a:r>
              <a:rPr sz="1650" spc="90" dirty="0">
                <a:solidFill>
                  <a:srgbClr val="F1F0F4"/>
                </a:solidFill>
                <a:latin typeface="Verdana"/>
                <a:cs typeface="Verdana"/>
              </a:rPr>
              <a:t>g</a:t>
            </a:r>
            <a:r>
              <a:rPr sz="1650" spc="-25" dirty="0">
                <a:solidFill>
                  <a:srgbClr val="F1F0F4"/>
                </a:solidFill>
                <a:latin typeface="Verdana"/>
                <a:cs typeface="Verdana"/>
              </a:rPr>
              <a:t>a</a:t>
            </a:r>
            <a:r>
              <a:rPr sz="1650" spc="20" dirty="0">
                <a:solidFill>
                  <a:srgbClr val="F1F0F4"/>
                </a:solidFill>
                <a:latin typeface="Verdana"/>
                <a:cs typeface="Verdana"/>
              </a:rPr>
              <a:t>t</a:t>
            </a:r>
            <a:r>
              <a:rPr sz="1650" spc="-5" dirty="0">
                <a:solidFill>
                  <a:srgbClr val="F1F0F4"/>
                </a:solidFill>
                <a:latin typeface="Verdana"/>
                <a:cs typeface="Verdana"/>
              </a:rPr>
              <a:t>i</a:t>
            </a:r>
            <a:r>
              <a:rPr sz="1650" spc="-80" dirty="0">
                <a:solidFill>
                  <a:srgbClr val="F1F0F4"/>
                </a:solidFill>
                <a:latin typeface="Verdana"/>
                <a:cs typeface="Verdana"/>
              </a:rPr>
              <a:t>v</a:t>
            </a:r>
            <a:r>
              <a:rPr sz="1650" spc="25" dirty="0">
                <a:solidFill>
                  <a:srgbClr val="F1F0F4"/>
                </a:solidFill>
                <a:latin typeface="Verdana"/>
                <a:cs typeface="Verdana"/>
              </a:rPr>
              <a:t>e  </a:t>
            </a:r>
            <a:r>
              <a:rPr sz="1650" spc="35" dirty="0">
                <a:solidFill>
                  <a:srgbClr val="F1F0F4"/>
                </a:solidFill>
                <a:latin typeface="Verdana"/>
                <a:cs typeface="Verdana"/>
              </a:rPr>
              <a:t>Sentiments</a:t>
            </a:r>
            <a:endParaRPr sz="1650">
              <a:latin typeface="Verdana"/>
              <a:cs typeface="Verdana"/>
            </a:endParaRPr>
          </a:p>
          <a:p>
            <a:pPr marL="12700" marR="5080" indent="-13335" algn="ctr">
              <a:lnSpc>
                <a:spcPct val="149300"/>
              </a:lnSpc>
              <a:spcBef>
                <a:spcPts val="1050"/>
              </a:spcBef>
            </a:pP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60" dirty="0">
                <a:solidFill>
                  <a:srgbClr val="DBD6E4"/>
                </a:solidFill>
                <a:latin typeface="Lucida Sans Unicode"/>
                <a:cs typeface="Lucida Sans Unicode"/>
              </a:rPr>
              <a:t>x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y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o 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y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g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z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 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g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e 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e  </a:t>
            </a: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pp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.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946910">
              <a:lnSpc>
                <a:spcPct val="100000"/>
              </a:lnSpc>
              <a:spcBef>
                <a:spcPts val="125"/>
              </a:spcBef>
            </a:pPr>
            <a:r>
              <a:rPr spc="75" dirty="0"/>
              <a:t>Proposed</a:t>
            </a:r>
            <a:r>
              <a:rPr spc="-285" dirty="0"/>
              <a:t> </a:t>
            </a:r>
            <a:r>
              <a:rPr spc="140" dirty="0"/>
              <a:t>Model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35170" marR="661670" indent="-274320">
              <a:lnSpc>
                <a:spcPct val="134300"/>
              </a:lnSpc>
              <a:spcBef>
                <a:spcPts val="100"/>
              </a:spcBef>
              <a:buAutoNum type="arabicPeriod"/>
              <a:tabLst>
                <a:tab pos="4535805" algn="l"/>
                <a:tab pos="4536440" algn="l"/>
              </a:tabLst>
            </a:pPr>
            <a:r>
              <a:rPr spc="-70" dirty="0"/>
              <a:t>VADER</a:t>
            </a:r>
            <a:r>
              <a:rPr spc="-155" dirty="0"/>
              <a:t> </a:t>
            </a:r>
            <a:r>
              <a:rPr spc="-50" dirty="0"/>
              <a:t>is</a:t>
            </a:r>
            <a:r>
              <a:rPr spc="-135" dirty="0"/>
              <a:t> </a:t>
            </a:r>
            <a:r>
              <a:rPr spc="-25" dirty="0"/>
              <a:t>a</a:t>
            </a:r>
            <a:r>
              <a:rPr spc="-95" dirty="0"/>
              <a:t> íule-based</a:t>
            </a:r>
            <a:r>
              <a:rPr spc="-125" dirty="0"/>
              <a:t> </a:t>
            </a:r>
            <a:r>
              <a:rPr spc="-75" dirty="0"/>
              <a:t>sentiment</a:t>
            </a:r>
            <a:r>
              <a:rPr spc="-110" dirty="0"/>
              <a:t> </a:t>
            </a:r>
            <a:r>
              <a:rPr spc="-40" dirty="0"/>
              <a:t>analysis</a:t>
            </a:r>
            <a:r>
              <a:rPr spc="-130" dirty="0"/>
              <a:t> </a:t>
            </a:r>
            <a:r>
              <a:rPr spc="-80" dirty="0"/>
              <a:t>tool</a:t>
            </a:r>
            <a:r>
              <a:rPr spc="-130" dirty="0"/>
              <a:t> </a:t>
            </a:r>
            <a:r>
              <a:rPr spc="-75" dirty="0"/>
              <a:t>used</a:t>
            </a:r>
            <a:r>
              <a:rPr spc="-125" dirty="0"/>
              <a:t> </a:t>
            </a:r>
            <a:r>
              <a:rPr spc="-65" dirty="0"/>
              <a:t>to</a:t>
            </a:r>
            <a:r>
              <a:rPr spc="-125" dirty="0"/>
              <a:t> </a:t>
            </a:r>
            <a:r>
              <a:rPr spc="-55" dirty="0"/>
              <a:t>analyze</a:t>
            </a:r>
            <a:r>
              <a:rPr spc="-150" dirty="0"/>
              <a:t> </a:t>
            </a:r>
            <a:r>
              <a:rPr spc="-70" dirty="0"/>
              <a:t>the </a:t>
            </a:r>
            <a:r>
              <a:rPr spc="-415" dirty="0"/>
              <a:t> </a:t>
            </a:r>
            <a:r>
              <a:rPr spc="-15" dirty="0"/>
              <a:t>s</a:t>
            </a:r>
            <a:r>
              <a:rPr spc="-80" dirty="0"/>
              <a:t>e</a:t>
            </a:r>
            <a:r>
              <a:rPr spc="-95" dirty="0"/>
              <a:t>n</a:t>
            </a:r>
            <a:r>
              <a:rPr spc="-60" dirty="0"/>
              <a:t>t</a:t>
            </a:r>
            <a:r>
              <a:rPr spc="-95" dirty="0"/>
              <a:t>i</a:t>
            </a:r>
            <a:r>
              <a:rPr spc="-65" dirty="0"/>
              <a:t>m</a:t>
            </a:r>
            <a:r>
              <a:rPr spc="-80" dirty="0"/>
              <a:t>e</a:t>
            </a:r>
            <a:r>
              <a:rPr spc="-95" dirty="0"/>
              <a:t>n</a:t>
            </a:r>
            <a:r>
              <a:rPr spc="-75" dirty="0"/>
              <a:t>t</a:t>
            </a:r>
            <a:r>
              <a:rPr spc="-114" dirty="0"/>
              <a:t> </a:t>
            </a:r>
            <a:r>
              <a:rPr spc="-85" dirty="0"/>
              <a:t>o</a:t>
            </a:r>
            <a:r>
              <a:rPr spc="-50" dirty="0"/>
              <a:t>f</a:t>
            </a:r>
            <a:r>
              <a:rPr spc="-125" dirty="0"/>
              <a:t> </a:t>
            </a:r>
            <a:r>
              <a:rPr spc="40" dirty="0"/>
              <a:t>W</a:t>
            </a:r>
            <a:r>
              <a:rPr spc="-95" dirty="0"/>
              <a:t>h</a:t>
            </a:r>
            <a:r>
              <a:rPr dirty="0"/>
              <a:t>a</a:t>
            </a:r>
            <a:r>
              <a:rPr spc="-60" dirty="0"/>
              <a:t>t</a:t>
            </a:r>
            <a:r>
              <a:rPr spc="-15" dirty="0"/>
              <a:t>s</a:t>
            </a:r>
            <a:r>
              <a:rPr dirty="0"/>
              <a:t>a</a:t>
            </a:r>
            <a:r>
              <a:rPr spc="-105" dirty="0"/>
              <a:t>pp</a:t>
            </a:r>
            <a:r>
              <a:rPr spc="-130" dirty="0"/>
              <a:t> </a:t>
            </a:r>
            <a:r>
              <a:rPr spc="-25" dirty="0"/>
              <a:t>c</a:t>
            </a:r>
            <a:r>
              <a:rPr spc="-95" dirty="0"/>
              <a:t>h</a:t>
            </a:r>
            <a:r>
              <a:rPr dirty="0"/>
              <a:t>a</a:t>
            </a:r>
            <a:r>
              <a:rPr spc="-60" dirty="0"/>
              <a:t>t</a:t>
            </a:r>
            <a:r>
              <a:rPr spc="-15" dirty="0"/>
              <a:t>s</a:t>
            </a:r>
            <a:r>
              <a:rPr spc="-105" dirty="0"/>
              <a:t>.</a:t>
            </a:r>
          </a:p>
          <a:p>
            <a:pPr marL="4535170" marR="140970" indent="-274320">
              <a:lnSpc>
                <a:spcPct val="134300"/>
              </a:lnSpc>
              <a:spcBef>
                <a:spcPts val="595"/>
              </a:spcBef>
              <a:buAutoNum type="arabicPeriod"/>
              <a:tabLst>
                <a:tab pos="4535805" algn="l"/>
                <a:tab pos="4536440" algn="l"/>
              </a:tabLst>
            </a:pPr>
            <a:r>
              <a:rPr spc="-70" dirty="0"/>
              <a:t>VADER</a:t>
            </a:r>
            <a:r>
              <a:rPr spc="-155" dirty="0"/>
              <a:t> </a:t>
            </a:r>
            <a:r>
              <a:rPr spc="-40" dirty="0"/>
              <a:t>extíacts</a:t>
            </a:r>
            <a:r>
              <a:rPr spc="-135" dirty="0"/>
              <a:t> </a:t>
            </a:r>
            <a:r>
              <a:rPr spc="-75" dirty="0"/>
              <a:t>sentiment</a:t>
            </a:r>
            <a:r>
              <a:rPr spc="-105" dirty="0"/>
              <a:t> </a:t>
            </a:r>
            <a:r>
              <a:rPr spc="-35" dirty="0"/>
              <a:t>fíom</a:t>
            </a:r>
            <a:r>
              <a:rPr spc="-114" dirty="0"/>
              <a:t> </a:t>
            </a:r>
            <a:r>
              <a:rPr spc="-95" dirty="0"/>
              <a:t>text</a:t>
            </a:r>
            <a:r>
              <a:rPr spc="-110" dirty="0"/>
              <a:t> </a:t>
            </a:r>
            <a:r>
              <a:rPr spc="-85" dirty="0"/>
              <a:t>by </a:t>
            </a:r>
            <a:r>
              <a:rPr spc="-70" dirty="0"/>
              <a:t>analyzing</a:t>
            </a:r>
            <a:r>
              <a:rPr spc="-120" dirty="0"/>
              <a:t> </a:t>
            </a:r>
            <a:r>
              <a:rPr spc="-80" dirty="0"/>
              <a:t>individual</a:t>
            </a:r>
            <a:r>
              <a:rPr spc="-130" dirty="0"/>
              <a:t> </a:t>
            </a:r>
            <a:r>
              <a:rPr spc="-25" dirty="0"/>
              <a:t>woíds</a:t>
            </a:r>
            <a:r>
              <a:rPr spc="-130" dirty="0"/>
              <a:t> </a:t>
            </a:r>
            <a:r>
              <a:rPr spc="-60" dirty="0"/>
              <a:t>based </a:t>
            </a:r>
            <a:r>
              <a:rPr spc="-415" dirty="0"/>
              <a:t> </a:t>
            </a:r>
            <a:r>
              <a:rPr spc="-90" dirty="0"/>
              <a:t>on</a:t>
            </a:r>
            <a:r>
              <a:rPr spc="-120" dirty="0"/>
              <a:t> </a:t>
            </a:r>
            <a:r>
              <a:rPr spc="-55" dirty="0"/>
              <a:t>theií</a:t>
            </a:r>
            <a:r>
              <a:rPr spc="-135" dirty="0"/>
              <a:t> </a:t>
            </a:r>
            <a:r>
              <a:rPr spc="-65" dirty="0"/>
              <a:t>polaíity,</a:t>
            </a:r>
            <a:r>
              <a:rPr spc="-165" dirty="0"/>
              <a:t> </a:t>
            </a:r>
            <a:r>
              <a:rPr spc="-80" dirty="0"/>
              <a:t>intensity,</a:t>
            </a:r>
            <a:r>
              <a:rPr spc="-165" dirty="0"/>
              <a:t> </a:t>
            </a:r>
            <a:r>
              <a:rPr spc="-65" dirty="0"/>
              <a:t>and</a:t>
            </a:r>
            <a:r>
              <a:rPr spc="-130" dirty="0"/>
              <a:t> </a:t>
            </a:r>
            <a:r>
              <a:rPr spc="-85" dirty="0"/>
              <a:t>context.</a:t>
            </a:r>
          </a:p>
          <a:p>
            <a:pPr marL="4535170" indent="-274320">
              <a:lnSpc>
                <a:spcPct val="100000"/>
              </a:lnSpc>
              <a:spcBef>
                <a:spcPts val="1230"/>
              </a:spcBef>
              <a:buAutoNum type="arabicPeriod"/>
              <a:tabLst>
                <a:tab pos="4535805" algn="l"/>
                <a:tab pos="4536440" algn="l"/>
              </a:tabLst>
            </a:pPr>
            <a:r>
              <a:rPr spc="-45" dirty="0"/>
              <a:t>It</a:t>
            </a:r>
            <a:r>
              <a:rPr spc="-110" dirty="0"/>
              <a:t> </a:t>
            </a:r>
            <a:r>
              <a:rPr spc="-50" dirty="0"/>
              <a:t>uses</a:t>
            </a:r>
            <a:r>
              <a:rPr spc="-135" dirty="0"/>
              <a:t> </a:t>
            </a:r>
            <a:r>
              <a:rPr spc="-25" dirty="0"/>
              <a:t>a</a:t>
            </a:r>
            <a:r>
              <a:rPr spc="-95" dirty="0"/>
              <a:t> </a:t>
            </a:r>
            <a:r>
              <a:rPr spc="-105" dirty="0"/>
              <a:t>lexicon-based</a:t>
            </a:r>
            <a:r>
              <a:rPr spc="-125" dirty="0"/>
              <a:t> </a:t>
            </a:r>
            <a:r>
              <a:rPr spc="-45" dirty="0"/>
              <a:t>appíoach</a:t>
            </a:r>
            <a:r>
              <a:rPr spc="-114" dirty="0"/>
              <a:t> </a:t>
            </a:r>
            <a:r>
              <a:rPr spc="-65" dirty="0"/>
              <a:t>to</a:t>
            </a:r>
            <a:r>
              <a:rPr spc="-125" dirty="0"/>
              <a:t> </a:t>
            </a:r>
            <a:r>
              <a:rPr spc="-55" dirty="0"/>
              <a:t>assign</a:t>
            </a:r>
            <a:r>
              <a:rPr spc="-114" dirty="0"/>
              <a:t> </a:t>
            </a:r>
            <a:r>
              <a:rPr spc="-75" dirty="0"/>
              <a:t>sentiment</a:t>
            </a:r>
            <a:r>
              <a:rPr spc="-105" dirty="0"/>
              <a:t> </a:t>
            </a:r>
            <a:r>
              <a:rPr spc="-25" dirty="0"/>
              <a:t>scoíes</a:t>
            </a:r>
            <a:r>
              <a:rPr spc="-135" dirty="0"/>
              <a:t> </a:t>
            </a:r>
            <a:r>
              <a:rPr spc="-65" dirty="0"/>
              <a:t>to</a:t>
            </a:r>
            <a:r>
              <a:rPr spc="-130" dirty="0"/>
              <a:t> </a:t>
            </a:r>
            <a:r>
              <a:rPr spc="-50" dirty="0"/>
              <a:t>each</a:t>
            </a:r>
            <a:r>
              <a:rPr spc="-110" dirty="0"/>
              <a:t> </a:t>
            </a:r>
            <a:r>
              <a:rPr spc="-45" dirty="0"/>
              <a:t>woíd.</a:t>
            </a:r>
          </a:p>
          <a:p>
            <a:pPr marL="4535170" marR="206375" indent="-274320">
              <a:lnSpc>
                <a:spcPct val="134300"/>
              </a:lnSpc>
              <a:spcBef>
                <a:spcPts val="675"/>
              </a:spcBef>
              <a:buAutoNum type="arabicPeriod"/>
              <a:tabLst>
                <a:tab pos="4535805" algn="l"/>
                <a:tab pos="4536440" algn="l"/>
              </a:tabLst>
            </a:pPr>
            <a:r>
              <a:rPr spc="30" dirty="0"/>
              <a:t>ľhe</a:t>
            </a:r>
            <a:r>
              <a:rPr spc="-150" dirty="0"/>
              <a:t> </a:t>
            </a:r>
            <a:r>
              <a:rPr spc="-85" dirty="0"/>
              <a:t>output</a:t>
            </a:r>
            <a:r>
              <a:rPr spc="-110" dirty="0"/>
              <a:t> </a:t>
            </a:r>
            <a:r>
              <a:rPr spc="-70" dirty="0"/>
              <a:t>of</a:t>
            </a:r>
            <a:r>
              <a:rPr spc="-120" dirty="0"/>
              <a:t> </a:t>
            </a:r>
            <a:r>
              <a:rPr spc="-70" dirty="0"/>
              <a:t>VADER</a:t>
            </a:r>
            <a:r>
              <a:rPr spc="-155" dirty="0"/>
              <a:t> </a:t>
            </a:r>
            <a:r>
              <a:rPr spc="-50" dirty="0"/>
              <a:t>is</a:t>
            </a:r>
            <a:r>
              <a:rPr spc="-135" dirty="0"/>
              <a:t> </a:t>
            </a:r>
            <a:r>
              <a:rPr spc="-25" dirty="0"/>
              <a:t>a</a:t>
            </a:r>
            <a:r>
              <a:rPr spc="-100" dirty="0"/>
              <a:t> </a:t>
            </a:r>
            <a:r>
              <a:rPr spc="-75" dirty="0"/>
              <a:t>sentiment</a:t>
            </a:r>
            <a:r>
              <a:rPr spc="-110" dirty="0"/>
              <a:t> </a:t>
            </a:r>
            <a:r>
              <a:rPr spc="-25" dirty="0"/>
              <a:t>scoíe</a:t>
            </a:r>
            <a:r>
              <a:rPr spc="-150" dirty="0"/>
              <a:t> </a:t>
            </a:r>
            <a:r>
              <a:rPr spc="-60" dirty="0"/>
              <a:t>íanging</a:t>
            </a:r>
            <a:r>
              <a:rPr spc="-125" dirty="0"/>
              <a:t> </a:t>
            </a:r>
            <a:r>
              <a:rPr spc="-35" dirty="0"/>
              <a:t>fíom</a:t>
            </a:r>
            <a:r>
              <a:rPr spc="-120" dirty="0"/>
              <a:t> </a:t>
            </a:r>
            <a:r>
              <a:rPr spc="-260" dirty="0"/>
              <a:t>-1</a:t>
            </a:r>
            <a:r>
              <a:rPr spc="-125" dirty="0"/>
              <a:t> </a:t>
            </a:r>
            <a:r>
              <a:rPr spc="-65" dirty="0"/>
              <a:t>to</a:t>
            </a:r>
            <a:r>
              <a:rPr spc="-125" dirty="0"/>
              <a:t> </a:t>
            </a:r>
            <a:r>
              <a:rPr spc="-120" dirty="0"/>
              <a:t>+1,which</a:t>
            </a:r>
            <a:r>
              <a:rPr spc="-114" dirty="0"/>
              <a:t> </a:t>
            </a:r>
            <a:r>
              <a:rPr spc="-50" dirty="0"/>
              <a:t>is </a:t>
            </a:r>
            <a:r>
              <a:rPr spc="-415" dirty="0"/>
              <a:t> </a:t>
            </a:r>
            <a:r>
              <a:rPr spc="-105" dirty="0"/>
              <a:t>p</a:t>
            </a:r>
            <a:r>
              <a:rPr spc="-85" dirty="0"/>
              <a:t>o</a:t>
            </a:r>
            <a:r>
              <a:rPr spc="-15" dirty="0"/>
              <a:t>s</a:t>
            </a:r>
            <a:r>
              <a:rPr spc="-95" dirty="0"/>
              <a:t>i</a:t>
            </a:r>
            <a:r>
              <a:rPr spc="-60" dirty="0"/>
              <a:t>t</a:t>
            </a:r>
            <a:r>
              <a:rPr spc="-95" dirty="0"/>
              <a:t>i</a:t>
            </a:r>
            <a:r>
              <a:rPr spc="-25" dirty="0"/>
              <a:t>v</a:t>
            </a:r>
            <a:r>
              <a:rPr spc="-80" dirty="0"/>
              <a:t>e</a:t>
            </a:r>
            <a:r>
              <a:rPr spc="-170" dirty="0"/>
              <a:t>,</a:t>
            </a:r>
            <a:r>
              <a:rPr spc="-165" dirty="0"/>
              <a:t> </a:t>
            </a:r>
            <a:r>
              <a:rPr spc="-95" dirty="0"/>
              <a:t>n</a:t>
            </a:r>
            <a:r>
              <a:rPr spc="-80" dirty="0"/>
              <a:t>e</a:t>
            </a:r>
            <a:r>
              <a:rPr spc="-95" dirty="0"/>
              <a:t>u</a:t>
            </a:r>
            <a:r>
              <a:rPr spc="-60" dirty="0"/>
              <a:t>t</a:t>
            </a:r>
            <a:r>
              <a:rPr spc="55" dirty="0"/>
              <a:t>í</a:t>
            </a:r>
            <a:r>
              <a:rPr dirty="0"/>
              <a:t>a</a:t>
            </a:r>
            <a:r>
              <a:rPr spc="-90" dirty="0"/>
              <a:t>l</a:t>
            </a:r>
            <a:r>
              <a:rPr spc="-135" dirty="0"/>
              <a:t> </a:t>
            </a:r>
            <a:r>
              <a:rPr dirty="0"/>
              <a:t>a</a:t>
            </a:r>
            <a:r>
              <a:rPr spc="-95" dirty="0"/>
              <a:t>n</a:t>
            </a:r>
            <a:r>
              <a:rPr spc="-100" dirty="0"/>
              <a:t>d</a:t>
            </a:r>
            <a:r>
              <a:rPr spc="-130" dirty="0"/>
              <a:t> </a:t>
            </a:r>
            <a:r>
              <a:rPr spc="-95" dirty="0"/>
              <a:t>n</a:t>
            </a:r>
            <a:r>
              <a:rPr spc="-80" dirty="0"/>
              <a:t>e</a:t>
            </a:r>
            <a:r>
              <a:rPr spc="-95" dirty="0"/>
              <a:t>g</a:t>
            </a:r>
            <a:r>
              <a:rPr dirty="0"/>
              <a:t>a</a:t>
            </a:r>
            <a:r>
              <a:rPr spc="-60" dirty="0"/>
              <a:t>t</a:t>
            </a:r>
            <a:r>
              <a:rPr spc="-95" dirty="0"/>
              <a:t>i</a:t>
            </a:r>
            <a:r>
              <a:rPr spc="-25" dirty="0"/>
              <a:t>v</a:t>
            </a:r>
            <a:r>
              <a:rPr spc="-80" dirty="0"/>
              <a:t>e</a:t>
            </a:r>
            <a:r>
              <a:rPr spc="-105" dirty="0"/>
              <a:t>.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49" cy="600074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999" cy="641984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0"/>
            <a:ext cx="11430000" cy="6419850"/>
          </a:xfrm>
          <a:custGeom>
            <a:avLst/>
            <a:gdLst/>
            <a:ahLst/>
            <a:cxnLst/>
            <a:rect l="l" t="t" r="r" b="b"/>
            <a:pathLst>
              <a:path w="11430000" h="6419850">
                <a:moveTo>
                  <a:pt x="11429999" y="6419849"/>
                </a:moveTo>
                <a:lnTo>
                  <a:pt x="0" y="6419849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419849"/>
                </a:lnTo>
                <a:close/>
              </a:path>
            </a:pathLst>
          </a:custGeom>
          <a:solidFill>
            <a:srgbClr val="0D092B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762" y="4762"/>
            <a:ext cx="11420475" cy="6410325"/>
          </a:xfrm>
          <a:custGeom>
            <a:avLst/>
            <a:gdLst/>
            <a:ahLst/>
            <a:cxnLst/>
            <a:rect l="l" t="t" r="r" b="b"/>
            <a:pathLst>
              <a:path w="11420475" h="6410325">
                <a:moveTo>
                  <a:pt x="0" y="0"/>
                </a:moveTo>
                <a:lnTo>
                  <a:pt x="11420474" y="0"/>
                </a:lnTo>
                <a:lnTo>
                  <a:pt x="11420474" y="6410324"/>
                </a:lnTo>
                <a:lnTo>
                  <a:pt x="0" y="6410324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630362" y="463550"/>
            <a:ext cx="355409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65" dirty="0"/>
              <a:t>Implementation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5522118" y="1200149"/>
            <a:ext cx="990600" cy="4752975"/>
            <a:chOff x="5522118" y="1200149"/>
            <a:chExt cx="990600" cy="4752975"/>
          </a:xfrm>
        </p:grpSpPr>
        <p:sp>
          <p:nvSpPr>
            <p:cNvPr id="7" name="object 7"/>
            <p:cNvSpPr/>
            <p:nvPr/>
          </p:nvSpPr>
          <p:spPr>
            <a:xfrm>
              <a:off x="5695937" y="1200162"/>
              <a:ext cx="817244" cy="4752975"/>
            </a:xfrm>
            <a:custGeom>
              <a:avLst/>
              <a:gdLst/>
              <a:ahLst/>
              <a:cxnLst/>
              <a:rect l="l" t="t" r="r" b="b"/>
              <a:pathLst>
                <a:path w="817245" h="4752975">
                  <a:moveTo>
                    <a:pt x="38100" y="0"/>
                  </a:moveTo>
                  <a:lnTo>
                    <a:pt x="0" y="0"/>
                  </a:lnTo>
                  <a:lnTo>
                    <a:pt x="0" y="4752962"/>
                  </a:lnTo>
                  <a:lnTo>
                    <a:pt x="38100" y="4752962"/>
                  </a:lnTo>
                  <a:lnTo>
                    <a:pt x="38100" y="0"/>
                  </a:lnTo>
                  <a:close/>
                </a:path>
                <a:path w="817245" h="4752975">
                  <a:moveTo>
                    <a:pt x="816775" y="249580"/>
                  </a:moveTo>
                  <a:lnTo>
                    <a:pt x="216700" y="249580"/>
                  </a:lnTo>
                  <a:lnTo>
                    <a:pt x="216700" y="287680"/>
                  </a:lnTo>
                  <a:lnTo>
                    <a:pt x="816775" y="287680"/>
                  </a:lnTo>
                  <a:lnTo>
                    <a:pt x="816775" y="249580"/>
                  </a:lnTo>
                  <a:close/>
                </a:path>
              </a:pathLst>
            </a:custGeom>
            <a:solidFill>
              <a:srgbClr val="48178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526880" y="1281112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35559" y="371474"/>
                  </a:moveTo>
                  <a:lnTo>
                    <a:pt x="45440" y="371474"/>
                  </a:lnTo>
                  <a:lnTo>
                    <a:pt x="38757" y="370145"/>
                  </a:lnTo>
                  <a:lnTo>
                    <a:pt x="6646" y="345553"/>
                  </a:lnTo>
                  <a:lnTo>
                    <a:pt x="0" y="326034"/>
                  </a:lnTo>
                  <a:lnTo>
                    <a:pt x="0" y="45440"/>
                  </a:lnTo>
                  <a:lnTo>
                    <a:pt x="20256" y="10431"/>
                  </a:lnTo>
                  <a:lnTo>
                    <a:pt x="45440" y="0"/>
                  </a:lnTo>
                  <a:lnTo>
                    <a:pt x="335559" y="0"/>
                  </a:lnTo>
                  <a:lnTo>
                    <a:pt x="370567" y="20255"/>
                  </a:lnTo>
                  <a:lnTo>
                    <a:pt x="380999" y="45440"/>
                  </a:lnTo>
                  <a:lnTo>
                    <a:pt x="380999" y="326034"/>
                  </a:lnTo>
                  <a:lnTo>
                    <a:pt x="360743" y="361043"/>
                  </a:lnTo>
                  <a:lnTo>
                    <a:pt x="335559" y="371474"/>
                  </a:lnTo>
                  <a:close/>
                </a:path>
              </a:pathLst>
            </a:custGeom>
            <a:solidFill>
              <a:srgbClr val="3C12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531643" y="1285874"/>
              <a:ext cx="371473" cy="361949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526881" y="1281112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12911" y="17776"/>
                  </a:lnTo>
                  <a:lnTo>
                    <a:pt x="15343" y="15343"/>
                  </a:lnTo>
                  <a:lnTo>
                    <a:pt x="17776" y="12911"/>
                  </a:lnTo>
                  <a:lnTo>
                    <a:pt x="52387" y="0"/>
                  </a:lnTo>
                  <a:lnTo>
                    <a:pt x="328612" y="0"/>
                  </a:lnTo>
                  <a:lnTo>
                    <a:pt x="332052" y="0"/>
                  </a:lnTo>
                  <a:lnTo>
                    <a:pt x="335459" y="335"/>
                  </a:lnTo>
                  <a:lnTo>
                    <a:pt x="338832" y="1006"/>
                  </a:lnTo>
                  <a:lnTo>
                    <a:pt x="342206" y="1677"/>
                  </a:lnTo>
                  <a:lnTo>
                    <a:pt x="365655" y="15343"/>
                  </a:lnTo>
                  <a:lnTo>
                    <a:pt x="368088" y="17776"/>
                  </a:lnTo>
                  <a:lnTo>
                    <a:pt x="379993" y="42167"/>
                  </a:lnTo>
                  <a:lnTo>
                    <a:pt x="380664" y="45540"/>
                  </a:lnTo>
                  <a:lnTo>
                    <a:pt x="380999" y="48947"/>
                  </a:lnTo>
                  <a:lnTo>
                    <a:pt x="380999" y="52387"/>
                  </a:lnTo>
                  <a:lnTo>
                    <a:pt x="380999" y="319087"/>
                  </a:lnTo>
                  <a:lnTo>
                    <a:pt x="380999" y="322527"/>
                  </a:lnTo>
                  <a:lnTo>
                    <a:pt x="380664" y="325934"/>
                  </a:lnTo>
                  <a:lnTo>
                    <a:pt x="379993" y="329307"/>
                  </a:lnTo>
                  <a:lnTo>
                    <a:pt x="379322" y="332681"/>
                  </a:lnTo>
                  <a:lnTo>
                    <a:pt x="354857" y="364557"/>
                  </a:lnTo>
                  <a:lnTo>
                    <a:pt x="348660" y="367487"/>
                  </a:lnTo>
                  <a:lnTo>
                    <a:pt x="345482" y="368803"/>
                  </a:lnTo>
                  <a:lnTo>
                    <a:pt x="342206" y="369797"/>
                  </a:lnTo>
                  <a:lnTo>
                    <a:pt x="338832" y="370468"/>
                  </a:lnTo>
                  <a:lnTo>
                    <a:pt x="335459" y="371139"/>
                  </a:lnTo>
                  <a:lnTo>
                    <a:pt x="332052" y="371474"/>
                  </a:lnTo>
                  <a:lnTo>
                    <a:pt x="328612" y="371474"/>
                  </a:lnTo>
                  <a:lnTo>
                    <a:pt x="52387" y="371474"/>
                  </a:lnTo>
                  <a:lnTo>
                    <a:pt x="48947" y="371474"/>
                  </a:lnTo>
                  <a:lnTo>
                    <a:pt x="45540" y="371139"/>
                  </a:lnTo>
                  <a:lnTo>
                    <a:pt x="42167" y="370468"/>
                  </a:lnTo>
                  <a:lnTo>
                    <a:pt x="38793" y="369797"/>
                  </a:lnTo>
                  <a:lnTo>
                    <a:pt x="35517" y="368803"/>
                  </a:lnTo>
                  <a:lnTo>
                    <a:pt x="32339" y="367487"/>
                  </a:lnTo>
                  <a:lnTo>
                    <a:pt x="29161" y="366170"/>
                  </a:lnTo>
                  <a:lnTo>
                    <a:pt x="3987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4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48178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5654675" y="1292225"/>
            <a:ext cx="11874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545" dirty="0">
                <a:solidFill>
                  <a:srgbClr val="DBD6E4"/>
                </a:solidFill>
                <a:latin typeface="Verdana"/>
                <a:cs typeface="Verdana"/>
              </a:rPr>
              <a:t>1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645275" y="1354137"/>
            <a:ext cx="2931795" cy="195072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40" dirty="0">
                <a:solidFill>
                  <a:srgbClr val="DBD6E4"/>
                </a:solidFill>
                <a:latin typeface="Verdana"/>
                <a:cs typeface="Verdana"/>
              </a:rPr>
              <a:t>Preprocessing</a:t>
            </a:r>
            <a:endParaRPr sz="1650">
              <a:latin typeface="Verdana"/>
              <a:cs typeface="Verdana"/>
            </a:endParaRPr>
          </a:p>
          <a:p>
            <a:pPr marL="12700" marR="5080">
              <a:lnSpc>
                <a:spcPct val="150500"/>
              </a:lnSpc>
              <a:spcBef>
                <a:spcPts val="955"/>
              </a:spcBef>
            </a:pP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ll 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tt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b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60" dirty="0">
                <a:solidFill>
                  <a:srgbClr val="DBD6E4"/>
                </a:solidFill>
                <a:latin typeface="Lucida Sans Unicode"/>
                <a:cs typeface="Lucida Sans Unicode"/>
              </a:rPr>
              <a:t>x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 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ss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g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.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.</a:t>
            </a:r>
            <a:r>
              <a:rPr sz="1350" spc="-15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5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 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un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.</a:t>
            </a:r>
            <a:r>
              <a:rPr sz="1350" spc="-15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1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5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d 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ingli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5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.</a:t>
            </a:r>
            <a:endParaRPr sz="1350">
              <a:latin typeface="Lucida Sans Unicode"/>
              <a:cs typeface="Lucida Sans Unicode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4926805" y="2133600"/>
            <a:ext cx="981075" cy="381000"/>
            <a:chOff x="4926805" y="2133600"/>
            <a:chExt cx="981075" cy="381000"/>
          </a:xfrm>
        </p:grpSpPr>
        <p:sp>
          <p:nvSpPr>
            <p:cNvPr id="14" name="object 14"/>
            <p:cNvSpPr/>
            <p:nvPr/>
          </p:nvSpPr>
          <p:spPr>
            <a:xfrm>
              <a:off x="4926805" y="2306984"/>
              <a:ext cx="600075" cy="38100"/>
            </a:xfrm>
            <a:custGeom>
              <a:avLst/>
              <a:gdLst/>
              <a:ahLst/>
              <a:cxnLst/>
              <a:rect l="l" t="t" r="r" b="b"/>
              <a:pathLst>
                <a:path w="600075" h="38100">
                  <a:moveTo>
                    <a:pt x="600074" y="38099"/>
                  </a:moveTo>
                  <a:lnTo>
                    <a:pt x="0" y="38099"/>
                  </a:lnTo>
                  <a:lnTo>
                    <a:pt x="0" y="0"/>
                  </a:lnTo>
                  <a:lnTo>
                    <a:pt x="600074" y="0"/>
                  </a:lnTo>
                  <a:lnTo>
                    <a:pt x="600074" y="38099"/>
                  </a:lnTo>
                  <a:close/>
                </a:path>
              </a:pathLst>
            </a:custGeom>
            <a:solidFill>
              <a:srgbClr val="48178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5531643" y="2138362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26034" y="371474"/>
                  </a:moveTo>
                  <a:lnTo>
                    <a:pt x="45440" y="371474"/>
                  </a:lnTo>
                  <a:lnTo>
                    <a:pt x="38757" y="370145"/>
                  </a:lnTo>
                  <a:lnTo>
                    <a:pt x="6645" y="345553"/>
                  </a:lnTo>
                  <a:lnTo>
                    <a:pt x="0" y="326034"/>
                  </a:lnTo>
                  <a:lnTo>
                    <a:pt x="0" y="45440"/>
                  </a:lnTo>
                  <a:lnTo>
                    <a:pt x="20256" y="10431"/>
                  </a:lnTo>
                  <a:lnTo>
                    <a:pt x="45440" y="0"/>
                  </a:lnTo>
                  <a:lnTo>
                    <a:pt x="326034" y="0"/>
                  </a:lnTo>
                  <a:lnTo>
                    <a:pt x="361042" y="20256"/>
                  </a:lnTo>
                  <a:lnTo>
                    <a:pt x="371474" y="45440"/>
                  </a:lnTo>
                  <a:lnTo>
                    <a:pt x="371474" y="326034"/>
                  </a:lnTo>
                  <a:lnTo>
                    <a:pt x="351218" y="361043"/>
                  </a:lnTo>
                  <a:lnTo>
                    <a:pt x="326034" y="371474"/>
                  </a:lnTo>
                  <a:close/>
                </a:path>
              </a:pathLst>
            </a:custGeom>
            <a:solidFill>
              <a:srgbClr val="3C12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6" name="object 1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536406" y="2143124"/>
              <a:ext cx="361948" cy="361949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5531643" y="2138362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12911" y="17776"/>
                  </a:lnTo>
                  <a:lnTo>
                    <a:pt x="15343" y="15343"/>
                  </a:lnTo>
                  <a:lnTo>
                    <a:pt x="17776" y="12911"/>
                  </a:lnTo>
                  <a:lnTo>
                    <a:pt x="52387" y="0"/>
                  </a:lnTo>
                  <a:lnTo>
                    <a:pt x="319087" y="0"/>
                  </a:lnTo>
                  <a:lnTo>
                    <a:pt x="322527" y="0"/>
                  </a:lnTo>
                  <a:lnTo>
                    <a:pt x="325934" y="335"/>
                  </a:lnTo>
                  <a:lnTo>
                    <a:pt x="329307" y="1006"/>
                  </a:lnTo>
                  <a:lnTo>
                    <a:pt x="332681" y="1677"/>
                  </a:lnTo>
                  <a:lnTo>
                    <a:pt x="362646" y="23282"/>
                  </a:lnTo>
                  <a:lnTo>
                    <a:pt x="364557" y="26142"/>
                  </a:lnTo>
                  <a:lnTo>
                    <a:pt x="366170" y="29161"/>
                  </a:lnTo>
                  <a:lnTo>
                    <a:pt x="367487" y="32339"/>
                  </a:lnTo>
                  <a:lnTo>
                    <a:pt x="368803" y="35517"/>
                  </a:lnTo>
                  <a:lnTo>
                    <a:pt x="371474" y="52387"/>
                  </a:lnTo>
                  <a:lnTo>
                    <a:pt x="371474" y="319087"/>
                  </a:lnTo>
                  <a:lnTo>
                    <a:pt x="367487" y="339135"/>
                  </a:lnTo>
                  <a:lnTo>
                    <a:pt x="366170" y="342313"/>
                  </a:lnTo>
                  <a:lnTo>
                    <a:pt x="339135" y="367487"/>
                  </a:lnTo>
                  <a:lnTo>
                    <a:pt x="335957" y="368803"/>
                  </a:lnTo>
                  <a:lnTo>
                    <a:pt x="332681" y="369797"/>
                  </a:lnTo>
                  <a:lnTo>
                    <a:pt x="329307" y="370468"/>
                  </a:lnTo>
                  <a:lnTo>
                    <a:pt x="325934" y="371139"/>
                  </a:lnTo>
                  <a:lnTo>
                    <a:pt x="322527" y="371474"/>
                  </a:lnTo>
                  <a:lnTo>
                    <a:pt x="319087" y="371474"/>
                  </a:lnTo>
                  <a:lnTo>
                    <a:pt x="52387" y="371474"/>
                  </a:lnTo>
                  <a:lnTo>
                    <a:pt x="48947" y="371474"/>
                  </a:lnTo>
                  <a:lnTo>
                    <a:pt x="45540" y="371139"/>
                  </a:lnTo>
                  <a:lnTo>
                    <a:pt x="42167" y="370468"/>
                  </a:lnTo>
                  <a:lnTo>
                    <a:pt x="38793" y="369797"/>
                  </a:lnTo>
                  <a:lnTo>
                    <a:pt x="35517" y="368803"/>
                  </a:lnTo>
                  <a:lnTo>
                    <a:pt x="32339" y="367487"/>
                  </a:lnTo>
                  <a:lnTo>
                    <a:pt x="29161" y="366170"/>
                  </a:lnTo>
                  <a:lnTo>
                    <a:pt x="3987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4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48178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5630862" y="2149475"/>
            <a:ext cx="17208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125" dirty="0">
                <a:solidFill>
                  <a:srgbClr val="DBD6E4"/>
                </a:solidFill>
                <a:latin typeface="Verdana"/>
                <a:cs typeface="Verdana"/>
              </a:rPr>
              <a:t>2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711325" y="2211387"/>
            <a:ext cx="3076575" cy="195072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174115">
              <a:lnSpc>
                <a:spcPct val="100000"/>
              </a:lnSpc>
              <a:spcBef>
                <a:spcPts val="135"/>
              </a:spcBef>
            </a:pPr>
            <a:r>
              <a:rPr sz="1650" spc="25" dirty="0">
                <a:solidFill>
                  <a:srgbClr val="DBD6E4"/>
                </a:solidFill>
                <a:latin typeface="Verdana"/>
                <a:cs typeface="Verdana"/>
              </a:rPr>
              <a:t>Hyperparameters</a:t>
            </a:r>
            <a:endParaRPr sz="1650">
              <a:latin typeface="Verdana"/>
              <a:cs typeface="Verdana"/>
            </a:endParaRPr>
          </a:p>
          <a:p>
            <a:pPr marL="12700" marR="5080" indent="333375" algn="r">
              <a:lnSpc>
                <a:spcPct val="150500"/>
              </a:lnSpc>
              <a:spcBef>
                <a:spcPts val="955"/>
              </a:spcBef>
            </a:pP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ing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11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1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R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5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j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e 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thíeshold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foí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what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is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consideíed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positive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60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g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5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65" dirty="0">
                <a:solidFill>
                  <a:srgbClr val="DBD6E4"/>
                </a:solidFill>
                <a:latin typeface="Lucida Sans Unicode"/>
                <a:cs typeface="Lucida Sans Unicode"/>
              </a:rPr>
              <a:t>í 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g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45" dirty="0">
                <a:solidFill>
                  <a:srgbClr val="DBD6E4"/>
                </a:solidFill>
                <a:latin typeface="Lucida Sans Unicode"/>
                <a:cs typeface="Lucida Sans Unicode"/>
              </a:rPr>
              <a:t>f 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sensitivity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to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intensity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modifieís.</a:t>
            </a:r>
            <a:endParaRPr sz="1350">
              <a:latin typeface="Lucida Sans Unicode"/>
              <a:cs typeface="Lucida Sans Unicode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5522118" y="3743325"/>
            <a:ext cx="990600" cy="381000"/>
            <a:chOff x="5522118" y="3743325"/>
            <a:chExt cx="990600" cy="381000"/>
          </a:xfrm>
        </p:grpSpPr>
        <p:sp>
          <p:nvSpPr>
            <p:cNvPr id="21" name="object 21"/>
            <p:cNvSpPr/>
            <p:nvPr/>
          </p:nvSpPr>
          <p:spPr>
            <a:xfrm>
              <a:off x="5912643" y="3916709"/>
              <a:ext cx="600075" cy="28575"/>
            </a:xfrm>
            <a:custGeom>
              <a:avLst/>
              <a:gdLst/>
              <a:ahLst/>
              <a:cxnLst/>
              <a:rect l="l" t="t" r="r" b="b"/>
              <a:pathLst>
                <a:path w="600075" h="28575">
                  <a:moveTo>
                    <a:pt x="600074" y="28574"/>
                  </a:moveTo>
                  <a:lnTo>
                    <a:pt x="0" y="28574"/>
                  </a:lnTo>
                  <a:lnTo>
                    <a:pt x="0" y="0"/>
                  </a:lnTo>
                  <a:lnTo>
                    <a:pt x="600074" y="0"/>
                  </a:lnTo>
                  <a:lnTo>
                    <a:pt x="600074" y="28574"/>
                  </a:lnTo>
                  <a:close/>
                </a:path>
              </a:pathLst>
            </a:custGeom>
            <a:solidFill>
              <a:srgbClr val="48178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5526880" y="3748087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35559" y="371474"/>
                  </a:moveTo>
                  <a:lnTo>
                    <a:pt x="45440" y="371474"/>
                  </a:lnTo>
                  <a:lnTo>
                    <a:pt x="38757" y="370145"/>
                  </a:lnTo>
                  <a:lnTo>
                    <a:pt x="6646" y="345552"/>
                  </a:lnTo>
                  <a:lnTo>
                    <a:pt x="0" y="326034"/>
                  </a:lnTo>
                  <a:lnTo>
                    <a:pt x="0" y="45440"/>
                  </a:lnTo>
                  <a:lnTo>
                    <a:pt x="20256" y="10431"/>
                  </a:lnTo>
                  <a:lnTo>
                    <a:pt x="45440" y="0"/>
                  </a:lnTo>
                  <a:lnTo>
                    <a:pt x="335559" y="0"/>
                  </a:lnTo>
                  <a:lnTo>
                    <a:pt x="370567" y="20255"/>
                  </a:lnTo>
                  <a:lnTo>
                    <a:pt x="380999" y="45440"/>
                  </a:lnTo>
                  <a:lnTo>
                    <a:pt x="380999" y="326034"/>
                  </a:lnTo>
                  <a:lnTo>
                    <a:pt x="360743" y="361042"/>
                  </a:lnTo>
                  <a:lnTo>
                    <a:pt x="335559" y="371474"/>
                  </a:lnTo>
                  <a:close/>
                </a:path>
              </a:pathLst>
            </a:custGeom>
            <a:solidFill>
              <a:srgbClr val="3C12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3" name="object 2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531643" y="3752849"/>
              <a:ext cx="371473" cy="361949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5526881" y="3748087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7"/>
                  </a:lnTo>
                  <a:lnTo>
                    <a:pt x="1677" y="38793"/>
                  </a:lnTo>
                  <a:lnTo>
                    <a:pt x="2671" y="35517"/>
                  </a:lnTo>
                  <a:lnTo>
                    <a:pt x="3987" y="32339"/>
                  </a:lnTo>
                  <a:lnTo>
                    <a:pt x="5304" y="29161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29161" y="5304"/>
                  </a:lnTo>
                  <a:lnTo>
                    <a:pt x="32339" y="3987"/>
                  </a:lnTo>
                  <a:lnTo>
                    <a:pt x="35517" y="2671"/>
                  </a:lnTo>
                  <a:lnTo>
                    <a:pt x="38793" y="1677"/>
                  </a:lnTo>
                  <a:lnTo>
                    <a:pt x="42167" y="1006"/>
                  </a:lnTo>
                  <a:lnTo>
                    <a:pt x="45540" y="335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28612" y="0"/>
                  </a:lnTo>
                  <a:lnTo>
                    <a:pt x="332052" y="0"/>
                  </a:lnTo>
                  <a:lnTo>
                    <a:pt x="335459" y="335"/>
                  </a:lnTo>
                  <a:lnTo>
                    <a:pt x="338832" y="1006"/>
                  </a:lnTo>
                  <a:lnTo>
                    <a:pt x="342206" y="1677"/>
                  </a:lnTo>
                  <a:lnTo>
                    <a:pt x="345482" y="2671"/>
                  </a:lnTo>
                  <a:lnTo>
                    <a:pt x="348660" y="3987"/>
                  </a:lnTo>
                  <a:lnTo>
                    <a:pt x="351838" y="5304"/>
                  </a:lnTo>
                  <a:lnTo>
                    <a:pt x="354857" y="6917"/>
                  </a:lnTo>
                  <a:lnTo>
                    <a:pt x="357717" y="8828"/>
                  </a:lnTo>
                  <a:lnTo>
                    <a:pt x="360577" y="10739"/>
                  </a:lnTo>
                  <a:lnTo>
                    <a:pt x="379993" y="42167"/>
                  </a:lnTo>
                  <a:lnTo>
                    <a:pt x="380664" y="45540"/>
                  </a:lnTo>
                  <a:lnTo>
                    <a:pt x="380999" y="48947"/>
                  </a:lnTo>
                  <a:lnTo>
                    <a:pt x="380999" y="52387"/>
                  </a:lnTo>
                  <a:lnTo>
                    <a:pt x="380999" y="319087"/>
                  </a:lnTo>
                  <a:lnTo>
                    <a:pt x="380999" y="322527"/>
                  </a:lnTo>
                  <a:lnTo>
                    <a:pt x="380664" y="325934"/>
                  </a:lnTo>
                  <a:lnTo>
                    <a:pt x="379993" y="329307"/>
                  </a:lnTo>
                  <a:lnTo>
                    <a:pt x="379322" y="332681"/>
                  </a:lnTo>
                  <a:lnTo>
                    <a:pt x="365655" y="356130"/>
                  </a:lnTo>
                  <a:lnTo>
                    <a:pt x="363223" y="358563"/>
                  </a:lnTo>
                  <a:lnTo>
                    <a:pt x="360577" y="360735"/>
                  </a:lnTo>
                  <a:lnTo>
                    <a:pt x="357717" y="362646"/>
                  </a:lnTo>
                  <a:lnTo>
                    <a:pt x="354857" y="364557"/>
                  </a:lnTo>
                  <a:lnTo>
                    <a:pt x="351838" y="366170"/>
                  </a:lnTo>
                  <a:lnTo>
                    <a:pt x="348660" y="367487"/>
                  </a:lnTo>
                  <a:lnTo>
                    <a:pt x="345482" y="368803"/>
                  </a:lnTo>
                  <a:lnTo>
                    <a:pt x="328612" y="371474"/>
                  </a:lnTo>
                  <a:lnTo>
                    <a:pt x="52387" y="371474"/>
                  </a:lnTo>
                  <a:lnTo>
                    <a:pt x="32339" y="367487"/>
                  </a:lnTo>
                  <a:lnTo>
                    <a:pt x="29161" y="366170"/>
                  </a:lnTo>
                  <a:lnTo>
                    <a:pt x="8828" y="348192"/>
                  </a:lnTo>
                  <a:lnTo>
                    <a:pt x="6917" y="345332"/>
                  </a:lnTo>
                  <a:lnTo>
                    <a:pt x="5304" y="342313"/>
                  </a:lnTo>
                  <a:lnTo>
                    <a:pt x="3987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4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48178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5630862" y="3749675"/>
            <a:ext cx="17081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130" dirty="0">
                <a:solidFill>
                  <a:srgbClr val="DBD6E4"/>
                </a:solidFill>
                <a:latin typeface="Verdana"/>
                <a:cs typeface="Verdana"/>
              </a:rPr>
              <a:t>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645275" y="3821112"/>
            <a:ext cx="3084195" cy="195072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55" dirty="0">
                <a:solidFill>
                  <a:srgbClr val="DBD6E4"/>
                </a:solidFill>
                <a:latin typeface="Verdana"/>
                <a:cs typeface="Verdana"/>
              </a:rPr>
              <a:t>L</a:t>
            </a:r>
            <a:r>
              <a:rPr sz="1650" spc="65" dirty="0">
                <a:solidFill>
                  <a:srgbClr val="DBD6E4"/>
                </a:solidFill>
                <a:latin typeface="Verdana"/>
                <a:cs typeface="Verdana"/>
              </a:rPr>
              <a:t>e</a:t>
            </a:r>
            <a:r>
              <a:rPr sz="1650" spc="-85" dirty="0">
                <a:solidFill>
                  <a:srgbClr val="DBD6E4"/>
                </a:solidFill>
                <a:latin typeface="Verdana"/>
                <a:cs typeface="Verdana"/>
              </a:rPr>
              <a:t>x</a:t>
            </a:r>
            <a:r>
              <a:rPr sz="1650" spc="-5" dirty="0">
                <a:solidFill>
                  <a:srgbClr val="DBD6E4"/>
                </a:solidFill>
                <a:latin typeface="Verdana"/>
                <a:cs typeface="Verdana"/>
              </a:rPr>
              <a:t>i</a:t>
            </a:r>
            <a:r>
              <a:rPr sz="1650" spc="110" dirty="0">
                <a:solidFill>
                  <a:srgbClr val="DBD6E4"/>
                </a:solidFill>
                <a:latin typeface="Verdana"/>
                <a:cs typeface="Verdana"/>
              </a:rPr>
              <a:t>c</a:t>
            </a:r>
            <a:r>
              <a:rPr sz="1650" spc="45" dirty="0">
                <a:solidFill>
                  <a:srgbClr val="DBD6E4"/>
                </a:solidFill>
                <a:latin typeface="Verdana"/>
                <a:cs typeface="Verdana"/>
              </a:rPr>
              <a:t>o</a:t>
            </a:r>
            <a:r>
              <a:rPr sz="1650" spc="75" dirty="0">
                <a:solidFill>
                  <a:srgbClr val="DBD6E4"/>
                </a:solidFill>
                <a:latin typeface="Verdana"/>
                <a:cs typeface="Verdana"/>
              </a:rPr>
              <a:t>n</a:t>
            </a:r>
            <a:r>
              <a:rPr sz="1650" spc="-75" dirty="0">
                <a:solidFill>
                  <a:srgbClr val="DBD6E4"/>
                </a:solidFill>
                <a:latin typeface="Verdana"/>
                <a:cs typeface="Verdana"/>
              </a:rPr>
              <a:t>-</a:t>
            </a:r>
            <a:r>
              <a:rPr sz="1650" spc="95" dirty="0">
                <a:solidFill>
                  <a:srgbClr val="DBD6E4"/>
                </a:solidFill>
                <a:latin typeface="Verdana"/>
                <a:cs typeface="Verdana"/>
              </a:rPr>
              <a:t>b</a:t>
            </a:r>
            <a:r>
              <a:rPr sz="1650" spc="-25" dirty="0">
                <a:solidFill>
                  <a:srgbClr val="DBD6E4"/>
                </a:solidFill>
                <a:latin typeface="Verdana"/>
                <a:cs typeface="Verdana"/>
              </a:rPr>
              <a:t>a</a:t>
            </a:r>
            <a:r>
              <a:rPr sz="1650" spc="-40" dirty="0">
                <a:solidFill>
                  <a:srgbClr val="DBD6E4"/>
                </a:solidFill>
                <a:latin typeface="Verdana"/>
                <a:cs typeface="Verdana"/>
              </a:rPr>
              <a:t>s</a:t>
            </a:r>
            <a:r>
              <a:rPr sz="1650" spc="65" dirty="0">
                <a:solidFill>
                  <a:srgbClr val="DBD6E4"/>
                </a:solidFill>
                <a:latin typeface="Verdana"/>
                <a:cs typeface="Verdana"/>
              </a:rPr>
              <a:t>e</a:t>
            </a:r>
            <a:r>
              <a:rPr sz="1650" spc="114" dirty="0">
                <a:solidFill>
                  <a:srgbClr val="DBD6E4"/>
                </a:solidFill>
                <a:latin typeface="Verdana"/>
                <a:cs typeface="Verdana"/>
              </a:rPr>
              <a:t>d</a:t>
            </a:r>
            <a:r>
              <a:rPr sz="1650" spc="-150" dirty="0">
                <a:solidFill>
                  <a:srgbClr val="DBD6E4"/>
                </a:solidFill>
                <a:latin typeface="Verdana"/>
                <a:cs typeface="Verdana"/>
              </a:rPr>
              <a:t> </a:t>
            </a:r>
            <a:r>
              <a:rPr sz="1650" spc="-25" dirty="0">
                <a:solidFill>
                  <a:srgbClr val="DBD6E4"/>
                </a:solidFill>
                <a:latin typeface="Verdana"/>
                <a:cs typeface="Verdana"/>
              </a:rPr>
              <a:t>a</a:t>
            </a:r>
            <a:r>
              <a:rPr sz="1650" spc="95" dirty="0">
                <a:solidFill>
                  <a:srgbClr val="DBD6E4"/>
                </a:solidFill>
                <a:latin typeface="Verdana"/>
                <a:cs typeface="Verdana"/>
              </a:rPr>
              <a:t>pp</a:t>
            </a:r>
            <a:r>
              <a:rPr sz="1650" spc="-35" dirty="0">
                <a:solidFill>
                  <a:srgbClr val="DBD6E4"/>
                </a:solidFill>
                <a:latin typeface="Verdana"/>
                <a:cs typeface="Verdana"/>
              </a:rPr>
              <a:t>r</a:t>
            </a:r>
            <a:r>
              <a:rPr sz="1650" spc="45" dirty="0">
                <a:solidFill>
                  <a:srgbClr val="DBD6E4"/>
                </a:solidFill>
                <a:latin typeface="Verdana"/>
                <a:cs typeface="Verdana"/>
              </a:rPr>
              <a:t>o</a:t>
            </a:r>
            <a:r>
              <a:rPr sz="1650" spc="-25" dirty="0">
                <a:solidFill>
                  <a:srgbClr val="DBD6E4"/>
                </a:solidFill>
                <a:latin typeface="Verdana"/>
                <a:cs typeface="Verdana"/>
              </a:rPr>
              <a:t>a</a:t>
            </a:r>
            <a:r>
              <a:rPr sz="1650" spc="110" dirty="0">
                <a:solidFill>
                  <a:srgbClr val="DBD6E4"/>
                </a:solidFill>
                <a:latin typeface="Verdana"/>
                <a:cs typeface="Verdana"/>
              </a:rPr>
              <a:t>c</a:t>
            </a:r>
            <a:r>
              <a:rPr sz="1650" spc="95" dirty="0">
                <a:solidFill>
                  <a:srgbClr val="DBD6E4"/>
                </a:solidFill>
                <a:latin typeface="Verdana"/>
                <a:cs typeface="Verdana"/>
              </a:rPr>
              <a:t>h</a:t>
            </a:r>
            <a:endParaRPr sz="1650">
              <a:latin typeface="Verdana"/>
              <a:cs typeface="Verdana"/>
            </a:endParaRPr>
          </a:p>
          <a:p>
            <a:pPr marL="12700" marR="5080">
              <a:lnSpc>
                <a:spcPct val="150500"/>
              </a:lnSpc>
              <a:spcBef>
                <a:spcPts val="955"/>
              </a:spcBef>
            </a:pP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b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k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5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60" dirty="0">
                <a:solidFill>
                  <a:srgbClr val="DBD6E4"/>
                </a:solidFill>
                <a:latin typeface="Lucida Sans Unicode"/>
                <a:cs typeface="Lucida Sans Unicode"/>
              </a:rPr>
              <a:t>x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5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 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y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z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b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60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60" dirty="0">
                <a:solidFill>
                  <a:srgbClr val="DBD6E4"/>
                </a:solidFill>
                <a:latin typeface="Lucida Sans Unicode"/>
                <a:cs typeface="Lucida Sans Unicode"/>
              </a:rPr>
              <a:t>x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 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60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ee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 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60" dirty="0">
                <a:solidFill>
                  <a:srgbClr val="DBD6E4"/>
                </a:solidFill>
                <a:latin typeface="Lucida Sans Unicode"/>
                <a:cs typeface="Lucida Sans Unicode"/>
              </a:rPr>
              <a:t>x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ign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d 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5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.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999" cy="6334124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0"/>
            <a:ext cx="11430000" cy="6334125"/>
          </a:xfrm>
          <a:custGeom>
            <a:avLst/>
            <a:gdLst/>
            <a:ahLst/>
            <a:cxnLst/>
            <a:rect l="l" t="t" r="r" b="b"/>
            <a:pathLst>
              <a:path w="11430000" h="6334125">
                <a:moveTo>
                  <a:pt x="11429999" y="6334124"/>
                </a:moveTo>
                <a:lnTo>
                  <a:pt x="0" y="6334124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334124"/>
                </a:lnTo>
                <a:close/>
              </a:path>
            </a:pathLst>
          </a:custGeom>
          <a:solidFill>
            <a:srgbClr val="0D092B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762" y="4762"/>
            <a:ext cx="11420475" cy="6324600"/>
          </a:xfrm>
          <a:custGeom>
            <a:avLst/>
            <a:gdLst/>
            <a:ahLst/>
            <a:cxnLst/>
            <a:rect l="l" t="t" r="r" b="b"/>
            <a:pathLst>
              <a:path w="11420475" h="6324600">
                <a:moveTo>
                  <a:pt x="0" y="0"/>
                </a:moveTo>
                <a:lnTo>
                  <a:pt x="11420474" y="0"/>
                </a:lnTo>
                <a:lnTo>
                  <a:pt x="11420474" y="6324599"/>
                </a:lnTo>
                <a:lnTo>
                  <a:pt x="0" y="6324599"/>
                </a:lnTo>
                <a:lnTo>
                  <a:pt x="0" y="0"/>
                </a:lnTo>
                <a:close/>
              </a:path>
            </a:pathLst>
          </a:custGeom>
          <a:ln w="95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630362" y="1654175"/>
            <a:ext cx="138112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40" dirty="0"/>
              <a:t>R</a:t>
            </a:r>
            <a:r>
              <a:rPr spc="25" dirty="0"/>
              <a:t>e</a:t>
            </a:r>
            <a:r>
              <a:rPr spc="-100" dirty="0"/>
              <a:t>s</a:t>
            </a:r>
            <a:r>
              <a:rPr spc="125" dirty="0"/>
              <a:t>u</a:t>
            </a:r>
            <a:r>
              <a:rPr spc="-25" dirty="0"/>
              <a:t>l</a:t>
            </a:r>
            <a:r>
              <a:rPr spc="50" dirty="0"/>
              <a:t>t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1647824" y="3343274"/>
            <a:ext cx="381000" cy="381000"/>
            <a:chOff x="1647824" y="3343274"/>
            <a:chExt cx="381000" cy="381000"/>
          </a:xfrm>
        </p:grpSpPr>
        <p:sp>
          <p:nvSpPr>
            <p:cNvPr id="7" name="object 7"/>
            <p:cNvSpPr/>
            <p:nvPr/>
          </p:nvSpPr>
          <p:spPr>
            <a:xfrm>
              <a:off x="1652587" y="3348037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26034" y="371474"/>
                  </a:moveTo>
                  <a:lnTo>
                    <a:pt x="45440" y="371474"/>
                  </a:lnTo>
                  <a:lnTo>
                    <a:pt x="38757" y="370145"/>
                  </a:lnTo>
                  <a:lnTo>
                    <a:pt x="6646" y="345552"/>
                  </a:lnTo>
                  <a:lnTo>
                    <a:pt x="0" y="326034"/>
                  </a:lnTo>
                  <a:lnTo>
                    <a:pt x="0" y="45440"/>
                  </a:lnTo>
                  <a:lnTo>
                    <a:pt x="20256" y="10431"/>
                  </a:lnTo>
                  <a:lnTo>
                    <a:pt x="45440" y="0"/>
                  </a:lnTo>
                  <a:lnTo>
                    <a:pt x="326034" y="0"/>
                  </a:lnTo>
                  <a:lnTo>
                    <a:pt x="361043" y="20255"/>
                  </a:lnTo>
                  <a:lnTo>
                    <a:pt x="371474" y="45440"/>
                  </a:lnTo>
                  <a:lnTo>
                    <a:pt x="371474" y="326034"/>
                  </a:lnTo>
                  <a:lnTo>
                    <a:pt x="351218" y="361042"/>
                  </a:lnTo>
                  <a:lnTo>
                    <a:pt x="326034" y="371474"/>
                  </a:lnTo>
                  <a:close/>
                </a:path>
              </a:pathLst>
            </a:custGeom>
            <a:solidFill>
              <a:srgbClr val="3C12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57349" y="3352799"/>
              <a:ext cx="361949" cy="361949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652587" y="3348037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6"/>
                  </a:lnTo>
                  <a:lnTo>
                    <a:pt x="1677" y="38792"/>
                  </a:lnTo>
                  <a:lnTo>
                    <a:pt x="2671" y="35517"/>
                  </a:lnTo>
                  <a:lnTo>
                    <a:pt x="3987" y="32338"/>
                  </a:lnTo>
                  <a:lnTo>
                    <a:pt x="5304" y="29160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12911" y="17775"/>
                  </a:lnTo>
                  <a:lnTo>
                    <a:pt x="15344" y="15343"/>
                  </a:lnTo>
                  <a:lnTo>
                    <a:pt x="17776" y="12911"/>
                  </a:lnTo>
                  <a:lnTo>
                    <a:pt x="20422" y="10739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29161" y="5303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19087" y="0"/>
                  </a:lnTo>
                  <a:lnTo>
                    <a:pt x="322527" y="0"/>
                  </a:lnTo>
                  <a:lnTo>
                    <a:pt x="325934" y="335"/>
                  </a:lnTo>
                  <a:lnTo>
                    <a:pt x="348192" y="8828"/>
                  </a:lnTo>
                  <a:lnTo>
                    <a:pt x="351052" y="10739"/>
                  </a:lnTo>
                  <a:lnTo>
                    <a:pt x="353698" y="12911"/>
                  </a:lnTo>
                  <a:lnTo>
                    <a:pt x="356131" y="15343"/>
                  </a:lnTo>
                  <a:lnTo>
                    <a:pt x="358563" y="17775"/>
                  </a:lnTo>
                  <a:lnTo>
                    <a:pt x="360734" y="20421"/>
                  </a:lnTo>
                  <a:lnTo>
                    <a:pt x="362645" y="23282"/>
                  </a:lnTo>
                  <a:lnTo>
                    <a:pt x="364556" y="26142"/>
                  </a:lnTo>
                  <a:lnTo>
                    <a:pt x="366170" y="29160"/>
                  </a:lnTo>
                  <a:lnTo>
                    <a:pt x="367487" y="32338"/>
                  </a:lnTo>
                  <a:lnTo>
                    <a:pt x="368803" y="35517"/>
                  </a:lnTo>
                  <a:lnTo>
                    <a:pt x="369797" y="38792"/>
                  </a:lnTo>
                  <a:lnTo>
                    <a:pt x="370468" y="42166"/>
                  </a:lnTo>
                  <a:lnTo>
                    <a:pt x="371139" y="45540"/>
                  </a:lnTo>
                  <a:lnTo>
                    <a:pt x="371475" y="48947"/>
                  </a:lnTo>
                  <a:lnTo>
                    <a:pt x="371475" y="52387"/>
                  </a:lnTo>
                  <a:lnTo>
                    <a:pt x="371475" y="319087"/>
                  </a:lnTo>
                  <a:lnTo>
                    <a:pt x="371475" y="322527"/>
                  </a:lnTo>
                  <a:lnTo>
                    <a:pt x="371139" y="325933"/>
                  </a:lnTo>
                  <a:lnTo>
                    <a:pt x="370468" y="329307"/>
                  </a:lnTo>
                  <a:lnTo>
                    <a:pt x="369797" y="332681"/>
                  </a:lnTo>
                  <a:lnTo>
                    <a:pt x="368803" y="335956"/>
                  </a:lnTo>
                  <a:lnTo>
                    <a:pt x="367487" y="339134"/>
                  </a:lnTo>
                  <a:lnTo>
                    <a:pt x="366170" y="342312"/>
                  </a:lnTo>
                  <a:lnTo>
                    <a:pt x="364557" y="345331"/>
                  </a:lnTo>
                  <a:lnTo>
                    <a:pt x="362646" y="348191"/>
                  </a:lnTo>
                  <a:lnTo>
                    <a:pt x="360734" y="351052"/>
                  </a:lnTo>
                  <a:lnTo>
                    <a:pt x="325934" y="371138"/>
                  </a:lnTo>
                  <a:lnTo>
                    <a:pt x="319087" y="371474"/>
                  </a:lnTo>
                  <a:lnTo>
                    <a:pt x="52387" y="371474"/>
                  </a:lnTo>
                  <a:lnTo>
                    <a:pt x="32339" y="367486"/>
                  </a:lnTo>
                  <a:lnTo>
                    <a:pt x="29161" y="366170"/>
                  </a:lnTo>
                  <a:lnTo>
                    <a:pt x="26142" y="364556"/>
                  </a:lnTo>
                  <a:lnTo>
                    <a:pt x="23282" y="362645"/>
                  </a:lnTo>
                  <a:lnTo>
                    <a:pt x="20422" y="360734"/>
                  </a:lnTo>
                  <a:lnTo>
                    <a:pt x="8828" y="348192"/>
                  </a:lnTo>
                  <a:lnTo>
                    <a:pt x="6917" y="345332"/>
                  </a:lnTo>
                  <a:lnTo>
                    <a:pt x="5304" y="342313"/>
                  </a:lnTo>
                  <a:lnTo>
                    <a:pt x="3987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3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48178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1775618" y="3349625"/>
            <a:ext cx="11874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545" dirty="0">
                <a:solidFill>
                  <a:srgbClr val="DBD6E4"/>
                </a:solidFill>
                <a:latin typeface="Verdana"/>
                <a:cs typeface="Verdana"/>
              </a:rPr>
              <a:t>1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187575" y="3421062"/>
            <a:ext cx="1914525" cy="225552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70" dirty="0">
                <a:solidFill>
                  <a:srgbClr val="DBD6E4"/>
                </a:solidFill>
                <a:latin typeface="Verdana"/>
                <a:cs typeface="Verdana"/>
              </a:rPr>
              <a:t>A</a:t>
            </a:r>
            <a:r>
              <a:rPr sz="1650" spc="110" dirty="0">
                <a:solidFill>
                  <a:srgbClr val="DBD6E4"/>
                </a:solidFill>
                <a:latin typeface="Verdana"/>
                <a:cs typeface="Verdana"/>
              </a:rPr>
              <a:t>cc</a:t>
            </a:r>
            <a:r>
              <a:rPr sz="1650" spc="75" dirty="0">
                <a:solidFill>
                  <a:srgbClr val="DBD6E4"/>
                </a:solidFill>
                <a:latin typeface="Verdana"/>
                <a:cs typeface="Verdana"/>
              </a:rPr>
              <a:t>u</a:t>
            </a:r>
            <a:r>
              <a:rPr sz="1650" spc="-110" dirty="0">
                <a:solidFill>
                  <a:srgbClr val="DBD6E4"/>
                </a:solidFill>
                <a:latin typeface="Verdana"/>
                <a:cs typeface="Verdana"/>
              </a:rPr>
              <a:t>r</a:t>
            </a:r>
            <a:r>
              <a:rPr sz="1650" spc="-25" dirty="0">
                <a:solidFill>
                  <a:srgbClr val="DBD6E4"/>
                </a:solidFill>
                <a:latin typeface="Verdana"/>
                <a:cs typeface="Verdana"/>
              </a:rPr>
              <a:t>a</a:t>
            </a:r>
            <a:r>
              <a:rPr sz="1650" spc="20" dirty="0">
                <a:solidFill>
                  <a:srgbClr val="DBD6E4"/>
                </a:solidFill>
                <a:latin typeface="Verdana"/>
                <a:cs typeface="Verdana"/>
              </a:rPr>
              <a:t>t</a:t>
            </a:r>
            <a:r>
              <a:rPr sz="1650" spc="35" dirty="0">
                <a:solidFill>
                  <a:srgbClr val="DBD6E4"/>
                </a:solidFill>
                <a:latin typeface="Verdana"/>
                <a:cs typeface="Verdana"/>
              </a:rPr>
              <a:t>e</a:t>
            </a:r>
            <a:r>
              <a:rPr sz="1650" spc="-100" dirty="0">
                <a:solidFill>
                  <a:srgbClr val="DBD6E4"/>
                </a:solidFill>
                <a:latin typeface="Verdana"/>
                <a:cs typeface="Verdana"/>
              </a:rPr>
              <a:t> </a:t>
            </a:r>
            <a:r>
              <a:rPr sz="1650" spc="70" dirty="0">
                <a:solidFill>
                  <a:srgbClr val="DBD6E4"/>
                </a:solidFill>
                <a:latin typeface="Verdana"/>
                <a:cs typeface="Verdana"/>
              </a:rPr>
              <a:t>A</a:t>
            </a:r>
            <a:r>
              <a:rPr sz="1650" spc="75" dirty="0">
                <a:solidFill>
                  <a:srgbClr val="DBD6E4"/>
                </a:solidFill>
                <a:latin typeface="Verdana"/>
                <a:cs typeface="Verdana"/>
              </a:rPr>
              <a:t>n</a:t>
            </a:r>
            <a:r>
              <a:rPr sz="1650" spc="-25" dirty="0">
                <a:solidFill>
                  <a:srgbClr val="DBD6E4"/>
                </a:solidFill>
                <a:latin typeface="Verdana"/>
                <a:cs typeface="Verdana"/>
              </a:rPr>
              <a:t>a</a:t>
            </a:r>
            <a:r>
              <a:rPr sz="1650" spc="-5" dirty="0">
                <a:solidFill>
                  <a:srgbClr val="DBD6E4"/>
                </a:solidFill>
                <a:latin typeface="Verdana"/>
                <a:cs typeface="Verdana"/>
              </a:rPr>
              <a:t>l</a:t>
            </a:r>
            <a:r>
              <a:rPr sz="1650" spc="-80" dirty="0">
                <a:solidFill>
                  <a:srgbClr val="DBD6E4"/>
                </a:solidFill>
                <a:latin typeface="Verdana"/>
                <a:cs typeface="Verdana"/>
              </a:rPr>
              <a:t>y</a:t>
            </a:r>
            <a:r>
              <a:rPr sz="1650" spc="-40" dirty="0">
                <a:solidFill>
                  <a:srgbClr val="DBD6E4"/>
                </a:solidFill>
                <a:latin typeface="Verdana"/>
                <a:cs typeface="Verdana"/>
              </a:rPr>
              <a:t>s</a:t>
            </a:r>
            <a:r>
              <a:rPr sz="1650" spc="-5" dirty="0">
                <a:solidFill>
                  <a:srgbClr val="DBD6E4"/>
                </a:solidFill>
                <a:latin typeface="Verdana"/>
                <a:cs typeface="Verdana"/>
              </a:rPr>
              <a:t>i</a:t>
            </a:r>
            <a:r>
              <a:rPr sz="1650" spc="-40" dirty="0">
                <a:solidFill>
                  <a:srgbClr val="DBD6E4"/>
                </a:solidFill>
                <a:latin typeface="Verdana"/>
                <a:cs typeface="Verdana"/>
              </a:rPr>
              <a:t>s</a:t>
            </a:r>
            <a:endParaRPr sz="1650">
              <a:latin typeface="Verdana"/>
              <a:cs typeface="Verdana"/>
            </a:endParaRPr>
          </a:p>
          <a:p>
            <a:pPr marL="12700" marR="5080">
              <a:lnSpc>
                <a:spcPct val="150000"/>
              </a:lnSpc>
              <a:spcBef>
                <a:spcPts val="960"/>
              </a:spcBef>
            </a:pPr>
            <a:r>
              <a:rPr sz="1350" spc="-150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60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j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n 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cc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y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90</a:t>
            </a:r>
            <a:r>
              <a:rPr sz="1350" spc="95" dirty="0">
                <a:solidFill>
                  <a:srgbClr val="DBD6E4"/>
                </a:solidFill>
                <a:latin typeface="Lucida Sans Unicode"/>
                <a:cs typeface="Lucida Sans Unicode"/>
              </a:rPr>
              <a:t>%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n 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75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114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y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d 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igh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ul 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y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n 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mm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uni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.</a:t>
            </a:r>
            <a:endParaRPr sz="1350">
              <a:latin typeface="Lucida Sans Unicode"/>
              <a:cs typeface="Lucida Sans Unicode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4419599" y="3343274"/>
            <a:ext cx="381000" cy="381000"/>
            <a:chOff x="4419599" y="3343274"/>
            <a:chExt cx="381000" cy="381000"/>
          </a:xfrm>
        </p:grpSpPr>
        <p:sp>
          <p:nvSpPr>
            <p:cNvPr id="13" name="object 13"/>
            <p:cNvSpPr/>
            <p:nvPr/>
          </p:nvSpPr>
          <p:spPr>
            <a:xfrm>
              <a:off x="4424361" y="3348037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26034" y="371474"/>
                  </a:moveTo>
                  <a:lnTo>
                    <a:pt x="45440" y="371474"/>
                  </a:lnTo>
                  <a:lnTo>
                    <a:pt x="38757" y="370145"/>
                  </a:lnTo>
                  <a:lnTo>
                    <a:pt x="6646" y="345552"/>
                  </a:lnTo>
                  <a:lnTo>
                    <a:pt x="0" y="326034"/>
                  </a:lnTo>
                  <a:lnTo>
                    <a:pt x="0" y="45440"/>
                  </a:lnTo>
                  <a:lnTo>
                    <a:pt x="20256" y="10431"/>
                  </a:lnTo>
                  <a:lnTo>
                    <a:pt x="45440" y="0"/>
                  </a:lnTo>
                  <a:lnTo>
                    <a:pt x="326034" y="0"/>
                  </a:lnTo>
                  <a:lnTo>
                    <a:pt x="361042" y="20255"/>
                  </a:lnTo>
                  <a:lnTo>
                    <a:pt x="371474" y="45440"/>
                  </a:lnTo>
                  <a:lnTo>
                    <a:pt x="371474" y="326034"/>
                  </a:lnTo>
                  <a:lnTo>
                    <a:pt x="351218" y="361042"/>
                  </a:lnTo>
                  <a:lnTo>
                    <a:pt x="326034" y="371474"/>
                  </a:lnTo>
                  <a:close/>
                </a:path>
              </a:pathLst>
            </a:custGeom>
            <a:solidFill>
              <a:srgbClr val="3C12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429124" y="3352799"/>
              <a:ext cx="361948" cy="361949"/>
            </a:xfrm>
            <a:prstGeom prst="rect">
              <a:avLst/>
            </a:prstGeom>
          </p:spPr>
        </p:pic>
        <p:sp>
          <p:nvSpPr>
            <p:cNvPr id="15" name="object 15"/>
            <p:cNvSpPr/>
            <p:nvPr/>
          </p:nvSpPr>
          <p:spPr>
            <a:xfrm>
              <a:off x="4424361" y="3348037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1006" y="42166"/>
                  </a:lnTo>
                  <a:lnTo>
                    <a:pt x="1677" y="38792"/>
                  </a:lnTo>
                  <a:lnTo>
                    <a:pt x="2670" y="35517"/>
                  </a:lnTo>
                  <a:lnTo>
                    <a:pt x="3987" y="32338"/>
                  </a:lnTo>
                  <a:lnTo>
                    <a:pt x="5303" y="29160"/>
                  </a:lnTo>
                  <a:lnTo>
                    <a:pt x="6917" y="26142"/>
                  </a:lnTo>
                  <a:lnTo>
                    <a:pt x="8828" y="23282"/>
                  </a:lnTo>
                  <a:lnTo>
                    <a:pt x="10739" y="20422"/>
                  </a:lnTo>
                  <a:lnTo>
                    <a:pt x="12911" y="17775"/>
                  </a:lnTo>
                  <a:lnTo>
                    <a:pt x="15343" y="15343"/>
                  </a:lnTo>
                  <a:lnTo>
                    <a:pt x="17776" y="12911"/>
                  </a:lnTo>
                  <a:lnTo>
                    <a:pt x="48947" y="0"/>
                  </a:lnTo>
                  <a:lnTo>
                    <a:pt x="52387" y="0"/>
                  </a:lnTo>
                  <a:lnTo>
                    <a:pt x="319087" y="0"/>
                  </a:lnTo>
                  <a:lnTo>
                    <a:pt x="322527" y="0"/>
                  </a:lnTo>
                  <a:lnTo>
                    <a:pt x="325934" y="335"/>
                  </a:lnTo>
                  <a:lnTo>
                    <a:pt x="348192" y="8828"/>
                  </a:lnTo>
                  <a:lnTo>
                    <a:pt x="351052" y="10739"/>
                  </a:lnTo>
                  <a:lnTo>
                    <a:pt x="353698" y="12911"/>
                  </a:lnTo>
                  <a:lnTo>
                    <a:pt x="356131" y="15343"/>
                  </a:lnTo>
                  <a:lnTo>
                    <a:pt x="358563" y="17775"/>
                  </a:lnTo>
                  <a:lnTo>
                    <a:pt x="371475" y="52387"/>
                  </a:lnTo>
                  <a:lnTo>
                    <a:pt x="371475" y="319087"/>
                  </a:lnTo>
                  <a:lnTo>
                    <a:pt x="356131" y="356130"/>
                  </a:lnTo>
                  <a:lnTo>
                    <a:pt x="319087" y="371474"/>
                  </a:lnTo>
                  <a:lnTo>
                    <a:pt x="52387" y="371474"/>
                  </a:lnTo>
                  <a:lnTo>
                    <a:pt x="32339" y="367486"/>
                  </a:lnTo>
                  <a:lnTo>
                    <a:pt x="29161" y="366170"/>
                  </a:lnTo>
                  <a:lnTo>
                    <a:pt x="2671" y="335957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48178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4523581" y="3349625"/>
            <a:ext cx="17208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125" dirty="0">
                <a:solidFill>
                  <a:srgbClr val="DBD6E4"/>
                </a:solidFill>
                <a:latin typeface="Verdana"/>
                <a:cs typeface="Verdana"/>
              </a:rPr>
              <a:t>2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959349" y="3402012"/>
            <a:ext cx="2016760" cy="22459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945515">
              <a:lnSpc>
                <a:spcPct val="109800"/>
              </a:lnSpc>
              <a:spcBef>
                <a:spcPts val="90"/>
              </a:spcBef>
            </a:pPr>
            <a:r>
              <a:rPr sz="1650" spc="-170" dirty="0">
                <a:solidFill>
                  <a:srgbClr val="DBD6E4"/>
                </a:solidFill>
                <a:latin typeface="Verdana"/>
                <a:cs typeface="Verdana"/>
              </a:rPr>
              <a:t>I</a:t>
            </a:r>
            <a:r>
              <a:rPr sz="1650" spc="190" dirty="0">
                <a:solidFill>
                  <a:srgbClr val="DBD6E4"/>
                </a:solidFill>
                <a:latin typeface="Verdana"/>
                <a:cs typeface="Verdana"/>
              </a:rPr>
              <a:t>m</a:t>
            </a:r>
            <a:r>
              <a:rPr sz="1650" spc="95" dirty="0">
                <a:solidFill>
                  <a:srgbClr val="DBD6E4"/>
                </a:solidFill>
                <a:latin typeface="Verdana"/>
                <a:cs typeface="Verdana"/>
              </a:rPr>
              <a:t>p</a:t>
            </a:r>
            <a:r>
              <a:rPr sz="1650" spc="-35" dirty="0">
                <a:solidFill>
                  <a:srgbClr val="DBD6E4"/>
                </a:solidFill>
                <a:latin typeface="Verdana"/>
                <a:cs typeface="Verdana"/>
              </a:rPr>
              <a:t>r</a:t>
            </a:r>
            <a:r>
              <a:rPr sz="1650" spc="45" dirty="0">
                <a:solidFill>
                  <a:srgbClr val="DBD6E4"/>
                </a:solidFill>
                <a:latin typeface="Verdana"/>
                <a:cs typeface="Verdana"/>
              </a:rPr>
              <a:t>o</a:t>
            </a:r>
            <a:r>
              <a:rPr sz="1650" spc="-80" dirty="0">
                <a:solidFill>
                  <a:srgbClr val="DBD6E4"/>
                </a:solidFill>
                <a:latin typeface="Verdana"/>
                <a:cs typeface="Verdana"/>
              </a:rPr>
              <a:t>v</a:t>
            </a:r>
            <a:r>
              <a:rPr sz="1650" spc="65" dirty="0">
                <a:solidFill>
                  <a:srgbClr val="DBD6E4"/>
                </a:solidFill>
                <a:latin typeface="Verdana"/>
                <a:cs typeface="Verdana"/>
              </a:rPr>
              <a:t>e</a:t>
            </a:r>
            <a:r>
              <a:rPr sz="1650" spc="80" dirty="0">
                <a:solidFill>
                  <a:srgbClr val="DBD6E4"/>
                </a:solidFill>
                <a:latin typeface="Verdana"/>
                <a:cs typeface="Verdana"/>
              </a:rPr>
              <a:t>d  E</a:t>
            </a:r>
            <a:r>
              <a:rPr sz="1650" spc="15" dirty="0">
                <a:solidFill>
                  <a:srgbClr val="DBD6E4"/>
                </a:solidFill>
                <a:latin typeface="Verdana"/>
                <a:cs typeface="Verdana"/>
              </a:rPr>
              <a:t>ff</a:t>
            </a:r>
            <a:r>
              <a:rPr sz="1650" spc="-5" dirty="0">
                <a:solidFill>
                  <a:srgbClr val="DBD6E4"/>
                </a:solidFill>
                <a:latin typeface="Verdana"/>
                <a:cs typeface="Verdana"/>
              </a:rPr>
              <a:t>i</a:t>
            </a:r>
            <a:r>
              <a:rPr sz="1650" spc="110" dirty="0">
                <a:solidFill>
                  <a:srgbClr val="DBD6E4"/>
                </a:solidFill>
                <a:latin typeface="Verdana"/>
                <a:cs typeface="Verdana"/>
              </a:rPr>
              <a:t>c</a:t>
            </a:r>
            <a:r>
              <a:rPr sz="1650" spc="-5" dirty="0">
                <a:solidFill>
                  <a:srgbClr val="DBD6E4"/>
                </a:solidFill>
                <a:latin typeface="Verdana"/>
                <a:cs typeface="Verdana"/>
              </a:rPr>
              <a:t>i</a:t>
            </a:r>
            <a:r>
              <a:rPr sz="1650" spc="65" dirty="0">
                <a:solidFill>
                  <a:srgbClr val="DBD6E4"/>
                </a:solidFill>
                <a:latin typeface="Verdana"/>
                <a:cs typeface="Verdana"/>
              </a:rPr>
              <a:t>e</a:t>
            </a:r>
            <a:r>
              <a:rPr sz="1650" spc="75" dirty="0">
                <a:solidFill>
                  <a:srgbClr val="DBD6E4"/>
                </a:solidFill>
                <a:latin typeface="Verdana"/>
                <a:cs typeface="Verdana"/>
              </a:rPr>
              <a:t>n</a:t>
            </a:r>
            <a:r>
              <a:rPr sz="1650" spc="110" dirty="0">
                <a:solidFill>
                  <a:srgbClr val="DBD6E4"/>
                </a:solidFill>
                <a:latin typeface="Verdana"/>
                <a:cs typeface="Verdana"/>
              </a:rPr>
              <a:t>c</a:t>
            </a:r>
            <a:r>
              <a:rPr sz="1650" spc="-65" dirty="0">
                <a:solidFill>
                  <a:srgbClr val="DBD6E4"/>
                </a:solidFill>
                <a:latin typeface="Verdana"/>
                <a:cs typeface="Verdana"/>
              </a:rPr>
              <a:t>y</a:t>
            </a:r>
            <a:endParaRPr sz="1650">
              <a:latin typeface="Verdana"/>
              <a:cs typeface="Verdana"/>
            </a:endParaRPr>
          </a:p>
          <a:p>
            <a:pPr marL="12700" marR="5080">
              <a:lnSpc>
                <a:spcPct val="150500"/>
              </a:lnSpc>
              <a:spcBef>
                <a:spcPts val="955"/>
              </a:spcBef>
            </a:pPr>
            <a:r>
              <a:rPr sz="1350" spc="235" dirty="0">
                <a:solidFill>
                  <a:srgbClr val="DBD6E4"/>
                </a:solidFill>
                <a:latin typeface="Lucida Sans Unicode"/>
                <a:cs typeface="Lucida Sans Unicode"/>
              </a:rPr>
              <a:t>ľ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oo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e  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ff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y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b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ss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 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spc="-1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20" dirty="0">
                <a:solidFill>
                  <a:srgbClr val="DBD6E4"/>
                </a:solidFill>
                <a:latin typeface="Lucida Sans Unicode"/>
                <a:cs typeface="Lucida Sans Unicode"/>
              </a:rPr>
              <a:t>a 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l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f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ing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d  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íesouíces.</a:t>
            </a:r>
            <a:endParaRPr sz="1350">
              <a:latin typeface="Lucida Sans Unicode"/>
              <a:cs typeface="Lucida Sans Unicode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7191374" y="3343274"/>
            <a:ext cx="381000" cy="381000"/>
            <a:chOff x="7191374" y="3343274"/>
            <a:chExt cx="381000" cy="381000"/>
          </a:xfrm>
        </p:grpSpPr>
        <p:sp>
          <p:nvSpPr>
            <p:cNvPr id="19" name="object 19"/>
            <p:cNvSpPr/>
            <p:nvPr/>
          </p:nvSpPr>
          <p:spPr>
            <a:xfrm>
              <a:off x="7196136" y="3348037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326034" y="371474"/>
                  </a:moveTo>
                  <a:lnTo>
                    <a:pt x="45440" y="371474"/>
                  </a:lnTo>
                  <a:lnTo>
                    <a:pt x="38757" y="370145"/>
                  </a:lnTo>
                  <a:lnTo>
                    <a:pt x="6646" y="345552"/>
                  </a:lnTo>
                  <a:lnTo>
                    <a:pt x="0" y="326034"/>
                  </a:lnTo>
                  <a:lnTo>
                    <a:pt x="0" y="45440"/>
                  </a:lnTo>
                  <a:lnTo>
                    <a:pt x="20256" y="10431"/>
                  </a:lnTo>
                  <a:lnTo>
                    <a:pt x="45440" y="0"/>
                  </a:lnTo>
                  <a:lnTo>
                    <a:pt x="326034" y="0"/>
                  </a:lnTo>
                  <a:lnTo>
                    <a:pt x="361042" y="20255"/>
                  </a:lnTo>
                  <a:lnTo>
                    <a:pt x="371474" y="45440"/>
                  </a:lnTo>
                  <a:lnTo>
                    <a:pt x="371474" y="326034"/>
                  </a:lnTo>
                  <a:lnTo>
                    <a:pt x="351218" y="361042"/>
                  </a:lnTo>
                  <a:lnTo>
                    <a:pt x="326034" y="371474"/>
                  </a:lnTo>
                  <a:close/>
                </a:path>
              </a:pathLst>
            </a:custGeom>
            <a:solidFill>
              <a:srgbClr val="3C126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" name="object 2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200900" y="3352799"/>
              <a:ext cx="361948" cy="361949"/>
            </a:xfrm>
            <a:prstGeom prst="rect">
              <a:avLst/>
            </a:prstGeom>
          </p:spPr>
        </p:pic>
        <p:sp>
          <p:nvSpPr>
            <p:cNvPr id="21" name="object 21"/>
            <p:cNvSpPr/>
            <p:nvPr/>
          </p:nvSpPr>
          <p:spPr>
            <a:xfrm>
              <a:off x="7196136" y="3348037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9087"/>
                  </a:moveTo>
                  <a:lnTo>
                    <a:pt x="0" y="52387"/>
                  </a:lnTo>
                  <a:lnTo>
                    <a:pt x="0" y="48947"/>
                  </a:lnTo>
                  <a:lnTo>
                    <a:pt x="335" y="45540"/>
                  </a:lnTo>
                  <a:lnTo>
                    <a:pt x="8829" y="23282"/>
                  </a:lnTo>
                  <a:lnTo>
                    <a:pt x="10740" y="20422"/>
                  </a:lnTo>
                  <a:lnTo>
                    <a:pt x="12911" y="17775"/>
                  </a:lnTo>
                  <a:lnTo>
                    <a:pt x="15344" y="15343"/>
                  </a:lnTo>
                  <a:lnTo>
                    <a:pt x="17776" y="12911"/>
                  </a:lnTo>
                  <a:lnTo>
                    <a:pt x="20423" y="10739"/>
                  </a:lnTo>
                  <a:lnTo>
                    <a:pt x="23282" y="8828"/>
                  </a:lnTo>
                  <a:lnTo>
                    <a:pt x="26142" y="6917"/>
                  </a:lnTo>
                  <a:lnTo>
                    <a:pt x="48947" y="0"/>
                  </a:lnTo>
                  <a:lnTo>
                    <a:pt x="52388" y="0"/>
                  </a:lnTo>
                  <a:lnTo>
                    <a:pt x="319088" y="0"/>
                  </a:lnTo>
                  <a:lnTo>
                    <a:pt x="322527" y="0"/>
                  </a:lnTo>
                  <a:lnTo>
                    <a:pt x="325934" y="335"/>
                  </a:lnTo>
                  <a:lnTo>
                    <a:pt x="360734" y="20421"/>
                  </a:lnTo>
                  <a:lnTo>
                    <a:pt x="367486" y="32338"/>
                  </a:lnTo>
                  <a:lnTo>
                    <a:pt x="368803" y="35517"/>
                  </a:lnTo>
                  <a:lnTo>
                    <a:pt x="369797" y="38792"/>
                  </a:lnTo>
                  <a:lnTo>
                    <a:pt x="370468" y="42166"/>
                  </a:lnTo>
                  <a:lnTo>
                    <a:pt x="371140" y="45540"/>
                  </a:lnTo>
                  <a:lnTo>
                    <a:pt x="371475" y="48947"/>
                  </a:lnTo>
                  <a:lnTo>
                    <a:pt x="371475" y="52387"/>
                  </a:lnTo>
                  <a:lnTo>
                    <a:pt x="371475" y="319087"/>
                  </a:lnTo>
                  <a:lnTo>
                    <a:pt x="371475" y="322527"/>
                  </a:lnTo>
                  <a:lnTo>
                    <a:pt x="371140" y="325933"/>
                  </a:lnTo>
                  <a:lnTo>
                    <a:pt x="370468" y="329307"/>
                  </a:lnTo>
                  <a:lnTo>
                    <a:pt x="369797" y="332681"/>
                  </a:lnTo>
                  <a:lnTo>
                    <a:pt x="368803" y="335956"/>
                  </a:lnTo>
                  <a:lnTo>
                    <a:pt x="367486" y="339134"/>
                  </a:lnTo>
                  <a:lnTo>
                    <a:pt x="366170" y="342312"/>
                  </a:lnTo>
                  <a:lnTo>
                    <a:pt x="364556" y="345331"/>
                  </a:lnTo>
                  <a:lnTo>
                    <a:pt x="362645" y="348191"/>
                  </a:lnTo>
                  <a:lnTo>
                    <a:pt x="360734" y="351052"/>
                  </a:lnTo>
                  <a:lnTo>
                    <a:pt x="348192" y="362645"/>
                  </a:lnTo>
                  <a:lnTo>
                    <a:pt x="345331" y="364557"/>
                  </a:lnTo>
                  <a:lnTo>
                    <a:pt x="319088" y="371474"/>
                  </a:lnTo>
                  <a:lnTo>
                    <a:pt x="52388" y="371474"/>
                  </a:lnTo>
                  <a:lnTo>
                    <a:pt x="32339" y="367486"/>
                  </a:lnTo>
                  <a:lnTo>
                    <a:pt x="29160" y="366170"/>
                  </a:lnTo>
                  <a:lnTo>
                    <a:pt x="26142" y="364556"/>
                  </a:lnTo>
                  <a:lnTo>
                    <a:pt x="23282" y="362645"/>
                  </a:lnTo>
                  <a:lnTo>
                    <a:pt x="20422" y="360734"/>
                  </a:lnTo>
                  <a:lnTo>
                    <a:pt x="8829" y="348192"/>
                  </a:lnTo>
                  <a:lnTo>
                    <a:pt x="6918" y="345332"/>
                  </a:lnTo>
                  <a:lnTo>
                    <a:pt x="5304" y="342313"/>
                  </a:lnTo>
                  <a:lnTo>
                    <a:pt x="3988" y="339135"/>
                  </a:lnTo>
                  <a:lnTo>
                    <a:pt x="2671" y="335957"/>
                  </a:lnTo>
                  <a:lnTo>
                    <a:pt x="1677" y="332681"/>
                  </a:lnTo>
                  <a:lnTo>
                    <a:pt x="1006" y="329307"/>
                  </a:lnTo>
                  <a:lnTo>
                    <a:pt x="335" y="325933"/>
                  </a:lnTo>
                  <a:lnTo>
                    <a:pt x="0" y="322527"/>
                  </a:lnTo>
                  <a:lnTo>
                    <a:pt x="0" y="319087"/>
                  </a:lnTo>
                  <a:close/>
                </a:path>
              </a:pathLst>
            </a:custGeom>
            <a:ln w="9524">
              <a:solidFill>
                <a:srgbClr val="48178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7295356" y="3349625"/>
            <a:ext cx="17081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130" dirty="0">
                <a:solidFill>
                  <a:srgbClr val="DBD6E4"/>
                </a:solidFill>
                <a:latin typeface="Verdana"/>
                <a:cs typeface="Verdana"/>
              </a:rPr>
              <a:t>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731125" y="3421062"/>
            <a:ext cx="1874520" cy="225552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110" dirty="0">
                <a:solidFill>
                  <a:srgbClr val="DBD6E4"/>
                </a:solidFill>
                <a:latin typeface="Verdana"/>
                <a:cs typeface="Verdana"/>
              </a:rPr>
              <a:t>N</a:t>
            </a:r>
            <a:r>
              <a:rPr sz="1650" spc="65" dirty="0">
                <a:solidFill>
                  <a:srgbClr val="DBD6E4"/>
                </a:solidFill>
                <a:latin typeface="Verdana"/>
                <a:cs typeface="Verdana"/>
              </a:rPr>
              <a:t>e</a:t>
            </a:r>
            <a:r>
              <a:rPr sz="1650" spc="130" dirty="0">
                <a:solidFill>
                  <a:srgbClr val="DBD6E4"/>
                </a:solidFill>
                <a:latin typeface="Verdana"/>
                <a:cs typeface="Verdana"/>
              </a:rPr>
              <a:t>w</a:t>
            </a:r>
            <a:r>
              <a:rPr sz="1650" spc="-114" dirty="0">
                <a:solidFill>
                  <a:srgbClr val="DBD6E4"/>
                </a:solidFill>
                <a:latin typeface="Verdana"/>
                <a:cs typeface="Verdana"/>
              </a:rPr>
              <a:t> </a:t>
            </a:r>
            <a:r>
              <a:rPr sz="1650" spc="-170" dirty="0">
                <a:solidFill>
                  <a:srgbClr val="DBD6E4"/>
                </a:solidFill>
                <a:latin typeface="Verdana"/>
                <a:cs typeface="Verdana"/>
              </a:rPr>
              <a:t>I</a:t>
            </a:r>
            <a:r>
              <a:rPr sz="1650" spc="75" dirty="0">
                <a:solidFill>
                  <a:srgbClr val="DBD6E4"/>
                </a:solidFill>
                <a:latin typeface="Verdana"/>
                <a:cs typeface="Verdana"/>
              </a:rPr>
              <a:t>n</a:t>
            </a:r>
            <a:r>
              <a:rPr sz="1650" spc="-40" dirty="0">
                <a:solidFill>
                  <a:srgbClr val="DBD6E4"/>
                </a:solidFill>
                <a:latin typeface="Verdana"/>
                <a:cs typeface="Verdana"/>
              </a:rPr>
              <a:t>s</a:t>
            </a:r>
            <a:r>
              <a:rPr sz="1650" spc="-5" dirty="0">
                <a:solidFill>
                  <a:srgbClr val="DBD6E4"/>
                </a:solidFill>
                <a:latin typeface="Verdana"/>
                <a:cs typeface="Verdana"/>
              </a:rPr>
              <a:t>i</a:t>
            </a:r>
            <a:r>
              <a:rPr sz="1650" spc="90" dirty="0">
                <a:solidFill>
                  <a:srgbClr val="DBD6E4"/>
                </a:solidFill>
                <a:latin typeface="Verdana"/>
                <a:cs typeface="Verdana"/>
              </a:rPr>
              <a:t>g</a:t>
            </a:r>
            <a:r>
              <a:rPr sz="1650" spc="75" dirty="0">
                <a:solidFill>
                  <a:srgbClr val="DBD6E4"/>
                </a:solidFill>
                <a:latin typeface="Verdana"/>
                <a:cs typeface="Verdana"/>
              </a:rPr>
              <a:t>h</a:t>
            </a:r>
            <a:r>
              <a:rPr sz="1650" spc="20" dirty="0">
                <a:solidFill>
                  <a:srgbClr val="DBD6E4"/>
                </a:solidFill>
                <a:latin typeface="Verdana"/>
                <a:cs typeface="Verdana"/>
              </a:rPr>
              <a:t>t</a:t>
            </a:r>
            <a:r>
              <a:rPr sz="1650" spc="-40" dirty="0">
                <a:solidFill>
                  <a:srgbClr val="DBD6E4"/>
                </a:solidFill>
                <a:latin typeface="Verdana"/>
                <a:cs typeface="Verdana"/>
              </a:rPr>
              <a:t>s</a:t>
            </a:r>
            <a:endParaRPr sz="1650">
              <a:latin typeface="Verdana"/>
              <a:cs typeface="Verdana"/>
            </a:endParaRPr>
          </a:p>
          <a:p>
            <a:pPr marL="12700" marR="5080">
              <a:lnSpc>
                <a:spcPct val="150000"/>
              </a:lnSpc>
              <a:spcBef>
                <a:spcPts val="960"/>
              </a:spcBef>
            </a:pPr>
            <a:r>
              <a:rPr sz="1350" spc="40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v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w 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igh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4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in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o 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mm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uni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tt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5" dirty="0">
                <a:solidFill>
                  <a:srgbClr val="DBD6E4"/>
                </a:solidFill>
                <a:latin typeface="Lucida Sans Unicode"/>
                <a:cs typeface="Lucida Sans Unicode"/>
              </a:rPr>
              <a:t>s  </a:t>
            </a:r>
            <a:r>
              <a:rPr sz="1350" spc="5" dirty="0">
                <a:solidFill>
                  <a:srgbClr val="DBD6E4"/>
                </a:solidFill>
                <a:latin typeface="Lucida Sans Unicode"/>
                <a:cs typeface="Lucida Sans Unicode"/>
              </a:rPr>
              <a:t>w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i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t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hi</a:t>
            </a:r>
            <a:r>
              <a:rPr sz="1350" spc="-100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12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g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u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  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d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e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m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o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g</a:t>
            </a:r>
            <a:r>
              <a:rPr sz="1350" spc="55" dirty="0">
                <a:solidFill>
                  <a:srgbClr val="DBD6E4"/>
                </a:solidFill>
                <a:latin typeface="Lucida Sans Unicode"/>
                <a:cs typeface="Lucida Sans Unicode"/>
              </a:rPr>
              <a:t>í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105" dirty="0">
                <a:solidFill>
                  <a:srgbClr val="DBD6E4"/>
                </a:solidFill>
                <a:latin typeface="Lucida Sans Unicode"/>
                <a:cs typeface="Lucida Sans Unicode"/>
              </a:rPr>
              <a:t>p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hi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c</a:t>
            </a:r>
            <a:r>
              <a:rPr sz="1350" spc="-15" dirty="0">
                <a:solidFill>
                  <a:srgbClr val="DBD6E4"/>
                </a:solidFill>
                <a:latin typeface="Lucida Sans Unicode"/>
                <a:cs typeface="Lucida Sans Unicode"/>
              </a:rPr>
              <a:t>s</a:t>
            </a:r>
            <a:r>
              <a:rPr sz="1350" spc="-170" dirty="0">
                <a:solidFill>
                  <a:srgbClr val="DBD6E4"/>
                </a:solidFill>
                <a:latin typeface="Lucida Sans Unicode"/>
                <a:cs typeface="Lucida Sans Unicode"/>
              </a:rPr>
              <a:t>,</a:t>
            </a:r>
            <a:r>
              <a:rPr sz="1350" spc="-16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</a:t>
            </a:r>
            <a:r>
              <a:rPr sz="1350" spc="-95" dirty="0">
                <a:solidFill>
                  <a:srgbClr val="DBD6E4"/>
                </a:solidFill>
                <a:latin typeface="Lucida Sans Unicode"/>
                <a:cs typeface="Lucida Sans Unicode"/>
              </a:rPr>
              <a:t>n</a:t>
            </a:r>
            <a:r>
              <a:rPr sz="1350" spc="-70" dirty="0">
                <a:solidFill>
                  <a:srgbClr val="DBD6E4"/>
                </a:solidFill>
                <a:latin typeface="Lucida Sans Unicode"/>
                <a:cs typeface="Lucida Sans Unicode"/>
              </a:rPr>
              <a:t>d  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cultuíes.</a:t>
            </a:r>
            <a:endParaRPr sz="1350">
              <a:latin typeface="Lucida Sans Unicode"/>
              <a:cs typeface="Lucida Sans Unicode"/>
            </a:endParaRPr>
          </a:p>
        </p:txBody>
      </p:sp>
      <p:pic>
        <p:nvPicPr>
          <p:cNvPr id="24" name="object 2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1429999" cy="11906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0237" y="1720850"/>
            <a:ext cx="274002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350" spc="95" dirty="0">
                <a:solidFill>
                  <a:srgbClr val="F1F0F4"/>
                </a:solidFill>
                <a:latin typeface="Verdana"/>
                <a:cs typeface="Verdana"/>
              </a:rPr>
              <a:t>F</a:t>
            </a:r>
            <a:r>
              <a:rPr sz="3350" spc="125" dirty="0">
                <a:solidFill>
                  <a:srgbClr val="F1F0F4"/>
                </a:solidFill>
                <a:latin typeface="Verdana"/>
                <a:cs typeface="Verdana"/>
              </a:rPr>
              <a:t>u</a:t>
            </a:r>
            <a:r>
              <a:rPr sz="3350" spc="25" dirty="0">
                <a:solidFill>
                  <a:srgbClr val="F1F0F4"/>
                </a:solidFill>
                <a:latin typeface="Verdana"/>
                <a:cs typeface="Verdana"/>
              </a:rPr>
              <a:t>t</a:t>
            </a:r>
            <a:r>
              <a:rPr sz="3350" spc="125" dirty="0">
                <a:solidFill>
                  <a:srgbClr val="F1F0F4"/>
                </a:solidFill>
                <a:latin typeface="Verdana"/>
                <a:cs typeface="Verdana"/>
              </a:rPr>
              <a:t>u</a:t>
            </a:r>
            <a:r>
              <a:rPr sz="3350" spc="-160" dirty="0">
                <a:solidFill>
                  <a:srgbClr val="F1F0F4"/>
                </a:solidFill>
                <a:latin typeface="Verdana"/>
                <a:cs typeface="Verdana"/>
              </a:rPr>
              <a:t>r</a:t>
            </a:r>
            <a:r>
              <a:rPr sz="3350" spc="40" dirty="0">
                <a:solidFill>
                  <a:srgbClr val="F1F0F4"/>
                </a:solidFill>
                <a:latin typeface="Verdana"/>
                <a:cs typeface="Verdana"/>
              </a:rPr>
              <a:t>e</a:t>
            </a:r>
            <a:r>
              <a:rPr sz="3350" spc="-295" dirty="0">
                <a:solidFill>
                  <a:srgbClr val="F1F0F4"/>
                </a:solidFill>
                <a:latin typeface="Verdana"/>
                <a:cs typeface="Verdana"/>
              </a:rPr>
              <a:t> </a:t>
            </a:r>
            <a:r>
              <a:rPr sz="3350" spc="25" dirty="0">
                <a:solidFill>
                  <a:srgbClr val="F1F0F4"/>
                </a:solidFill>
                <a:latin typeface="Verdana"/>
                <a:cs typeface="Verdana"/>
              </a:rPr>
              <a:t>G</a:t>
            </a:r>
            <a:r>
              <a:rPr sz="3350" spc="60" dirty="0">
                <a:solidFill>
                  <a:srgbClr val="F1F0F4"/>
                </a:solidFill>
                <a:latin typeface="Verdana"/>
                <a:cs typeface="Verdana"/>
              </a:rPr>
              <a:t>o</a:t>
            </a:r>
            <a:r>
              <a:rPr sz="3350" spc="5" dirty="0">
                <a:solidFill>
                  <a:srgbClr val="F1F0F4"/>
                </a:solidFill>
                <a:latin typeface="Verdana"/>
                <a:cs typeface="Verdana"/>
              </a:rPr>
              <a:t>a</a:t>
            </a:r>
            <a:r>
              <a:rPr sz="3350" spc="-25" dirty="0">
                <a:solidFill>
                  <a:srgbClr val="F1F0F4"/>
                </a:solidFill>
                <a:latin typeface="Verdana"/>
                <a:cs typeface="Verdana"/>
              </a:rPr>
              <a:t>l</a:t>
            </a:r>
            <a:r>
              <a:rPr sz="3350" spc="-100" dirty="0">
                <a:solidFill>
                  <a:srgbClr val="F1F0F4"/>
                </a:solidFill>
                <a:latin typeface="Verdana"/>
                <a:cs typeface="Verdana"/>
              </a:rPr>
              <a:t>s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30237" y="3260089"/>
            <a:ext cx="577024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48100"/>
              </a:lnSpc>
              <a:spcBef>
                <a:spcPts val="100"/>
              </a:spcBef>
            </a:pPr>
            <a:r>
              <a:rPr sz="1350" spc="-10" dirty="0">
                <a:solidFill>
                  <a:srgbClr val="DBD6E4"/>
                </a:solidFill>
                <a:latin typeface="Lucida Sans Unicode"/>
                <a:cs typeface="Lucida Sans Unicode"/>
              </a:rPr>
              <a:t>We </a:t>
            </a:r>
            <a:r>
              <a:rPr sz="1350" spc="-55" dirty="0">
                <a:solidFill>
                  <a:srgbClr val="DBD6E4"/>
                </a:solidFill>
                <a:latin typeface="Lucida Sans Unicode"/>
                <a:cs typeface="Lucida Sans Unicode"/>
              </a:rPr>
              <a:t>aim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to 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expand 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ouí 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seívices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to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otheí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messaging </a:t>
            </a:r>
            <a:r>
              <a:rPr sz="1350" spc="-45" dirty="0">
                <a:solidFill>
                  <a:srgbClr val="DBD6E4"/>
                </a:solidFill>
                <a:latin typeface="Lucida Sans Unicode"/>
                <a:cs typeface="Lucida Sans Unicode"/>
              </a:rPr>
              <a:t>platfoíms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and 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offeí </a:t>
            </a:r>
            <a:r>
              <a:rPr sz="1350" spc="-3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0" dirty="0">
                <a:solidFill>
                  <a:srgbClr val="DBD6E4"/>
                </a:solidFill>
                <a:latin typeface="Lucida Sans Unicode"/>
                <a:cs typeface="Lucida Sans Unicode"/>
              </a:rPr>
              <a:t>multilingual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and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íeal-time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analysis.</a:t>
            </a:r>
            <a:r>
              <a:rPr sz="1350" spc="-14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10" dirty="0">
                <a:solidFill>
                  <a:srgbClr val="DBD6E4"/>
                </a:solidFill>
                <a:latin typeface="Lucida Sans Unicode"/>
                <a:cs typeface="Lucida Sans Unicode"/>
              </a:rPr>
              <a:t>We</a:t>
            </a:r>
            <a:r>
              <a:rPr sz="1350" spc="-15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dirty="0">
                <a:solidFill>
                  <a:srgbClr val="DBD6E4"/>
                </a:solidFill>
                <a:latin typeface="Lucida Sans Unicode"/>
                <a:cs typeface="Lucida Sans Unicode"/>
              </a:rPr>
              <a:t>aíe</a:t>
            </a:r>
            <a:r>
              <a:rPr sz="1350" spc="-15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constantly</a:t>
            </a:r>
            <a:r>
              <a:rPr sz="1350" spc="-9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impíoving</a:t>
            </a:r>
            <a:r>
              <a:rPr sz="1350" spc="-12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ouí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85" dirty="0">
                <a:solidFill>
                  <a:srgbClr val="DBD6E4"/>
                </a:solidFill>
                <a:latin typeface="Lucida Sans Unicode"/>
                <a:cs typeface="Lucida Sans Unicode"/>
              </a:rPr>
              <a:t>model</a:t>
            </a:r>
            <a:r>
              <a:rPr sz="1350" spc="-13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5" dirty="0">
                <a:solidFill>
                  <a:srgbClr val="DBD6E4"/>
                </a:solidFill>
                <a:latin typeface="Lucida Sans Unicode"/>
                <a:cs typeface="Lucida Sans Unicode"/>
              </a:rPr>
              <a:t>to </a:t>
            </a:r>
            <a:r>
              <a:rPr sz="1350" spc="-409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60" dirty="0">
                <a:solidFill>
                  <a:srgbClr val="DBD6E4"/>
                </a:solidFill>
                <a:latin typeface="Lucida Sans Unicode"/>
                <a:cs typeface="Lucida Sans Unicode"/>
              </a:rPr>
              <a:t>píovide</a:t>
            </a:r>
            <a:r>
              <a:rPr sz="1350" spc="-160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40" dirty="0">
                <a:solidFill>
                  <a:srgbClr val="DBD6E4"/>
                </a:solidFill>
                <a:latin typeface="Lucida Sans Unicode"/>
                <a:cs typeface="Lucida Sans Unicode"/>
              </a:rPr>
              <a:t>moíe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25" dirty="0">
                <a:solidFill>
                  <a:srgbClr val="DBD6E4"/>
                </a:solidFill>
                <a:latin typeface="Lucida Sans Unicode"/>
                <a:cs typeface="Lucida Sans Unicode"/>
              </a:rPr>
              <a:t>accuíate</a:t>
            </a:r>
            <a:r>
              <a:rPr sz="1350" spc="-155" dirty="0">
                <a:solidFill>
                  <a:srgbClr val="DBD6E4"/>
                </a:solidFill>
                <a:latin typeface="Lucida Sans Unicode"/>
                <a:cs typeface="Lucida Sans Unicode"/>
              </a:rPr>
              <a:t> </a:t>
            </a:r>
            <a:r>
              <a:rPr sz="1350" spc="-50" dirty="0">
                <a:solidFill>
                  <a:srgbClr val="DBD6E4"/>
                </a:solidFill>
                <a:latin typeface="Lucida Sans Unicode"/>
                <a:cs typeface="Lucida Sans Unicode"/>
              </a:rPr>
              <a:t>íesults.</a:t>
            </a:r>
            <a:endParaRPr sz="135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43750" y="0"/>
            <a:ext cx="4286249" cy="60007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475</Words>
  <Application>Microsoft Office PowerPoint</Application>
  <PresentationFormat>Custom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Lucida Sans Unicode</vt:lpstr>
      <vt:lpstr>Verdana</vt:lpstr>
      <vt:lpstr>Office Theme</vt:lpstr>
      <vt:lpstr>WhatsApp Chat and  Sentiment Analyzer</vt:lpstr>
      <vt:lpstr>Problem Statement</vt:lpstr>
      <vt:lpstr>Tools and Technology</vt:lpstr>
      <vt:lpstr>Dataset</vt:lpstr>
      <vt:lpstr>Proposed Model</vt:lpstr>
      <vt:lpstr>Implementation</vt:lpstr>
      <vt:lpstr>Result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WhatsApp Chat and  Sentiment Analyzer</dc:title>
  <cp:lastModifiedBy>Neeraj Garg</cp:lastModifiedBy>
  <cp:revision>3</cp:revision>
  <dcterms:created xsi:type="dcterms:W3CDTF">2023-05-28T10:41:43Z</dcterms:created>
  <dcterms:modified xsi:type="dcterms:W3CDTF">2023-05-28T10:45:03Z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2023-04-26T00:00:00Z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2023-05-28T00:00:00Z</vt:filetime>
  </property>
</Properties>
</file>